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9"/>
  </p:notesMasterIdLst>
  <p:sldIdLst>
    <p:sldId id="2145707690" r:id="rId3"/>
    <p:sldId id="2145707907" r:id="rId4"/>
    <p:sldId id="2145707909" r:id="rId5"/>
    <p:sldId id="2145707908" r:id="rId6"/>
    <p:sldId id="2145707932" r:id="rId7"/>
    <p:sldId id="2145707910" r:id="rId8"/>
    <p:sldId id="1188" r:id="rId9"/>
    <p:sldId id="2145707925" r:id="rId10"/>
    <p:sldId id="2145707914" r:id="rId11"/>
    <p:sldId id="2145707926" r:id="rId12"/>
    <p:sldId id="2145707912" r:id="rId13"/>
    <p:sldId id="2145707915" r:id="rId14"/>
    <p:sldId id="2145707916" r:id="rId15"/>
    <p:sldId id="2145707917" r:id="rId16"/>
    <p:sldId id="2145707918" r:id="rId17"/>
    <p:sldId id="2145707919" r:id="rId18"/>
    <p:sldId id="2145707933" r:id="rId19"/>
    <p:sldId id="2145707927" r:id="rId20"/>
    <p:sldId id="2145707920" r:id="rId21"/>
    <p:sldId id="2145707921" r:id="rId22"/>
    <p:sldId id="2145707922" r:id="rId23"/>
    <p:sldId id="2145707923" r:id="rId24"/>
    <p:sldId id="2145707924" r:id="rId25"/>
    <p:sldId id="2145707931" r:id="rId26"/>
    <p:sldId id="2145707928" r:id="rId27"/>
    <p:sldId id="214570793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B4543-10A1-48C5-AF8B-4A8E1F4A4593}" v="1367" dt="2025-03-05T09:39:53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k Bijman" userId="af7cf943-99fb-49db-bb3c-cfd8978aa612" providerId="ADAL" clId="{319B4543-10A1-48C5-AF8B-4A8E1F4A4593}"/>
    <pc:docChg chg="undo redo custSel addSld delSld modSld sldOrd">
      <pc:chgData name="Rik Bijman" userId="af7cf943-99fb-49db-bb3c-cfd8978aa612" providerId="ADAL" clId="{319B4543-10A1-48C5-AF8B-4A8E1F4A4593}" dt="2025-03-05T09:45:22.861" v="6292" actId="20577"/>
      <pc:docMkLst>
        <pc:docMk/>
      </pc:docMkLst>
      <pc:sldChg chg="del">
        <pc:chgData name="Rik Bijman" userId="af7cf943-99fb-49db-bb3c-cfd8978aa612" providerId="ADAL" clId="{319B4543-10A1-48C5-AF8B-4A8E1F4A4593}" dt="2025-02-17T09:28:39.415" v="1038" actId="47"/>
        <pc:sldMkLst>
          <pc:docMk/>
          <pc:sldMk cId="612953257" sldId="257"/>
        </pc:sldMkLst>
      </pc:sldChg>
      <pc:sldChg chg="addSp delSp modSp add del mod ord delAnim modAnim modShow">
        <pc:chgData name="Rik Bijman" userId="af7cf943-99fb-49db-bb3c-cfd8978aa612" providerId="ADAL" clId="{319B4543-10A1-48C5-AF8B-4A8E1F4A4593}" dt="2025-03-05T09:26:41.082" v="6283" actId="729"/>
        <pc:sldMkLst>
          <pc:docMk/>
          <pc:sldMk cId="2997609515" sldId="1188"/>
        </pc:sldMkLst>
        <pc:spChg chg="add mo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4" creationId="{31D54BB1-7FFA-6BE0-A276-E5CAC16FD437}"/>
          </ac:spMkLst>
        </pc:spChg>
        <pc:spChg chg="add mod">
          <ac:chgData name="Rik Bijman" userId="af7cf943-99fb-49db-bb3c-cfd8978aa612" providerId="ADAL" clId="{319B4543-10A1-48C5-AF8B-4A8E1F4A4593}" dt="2025-03-05T09:26:25.879" v="6280"/>
          <ac:spMkLst>
            <pc:docMk/>
            <pc:sldMk cId="2997609515" sldId="1188"/>
            <ac:spMk id="5" creationId="{57BBEBF5-1EBC-0761-F773-7B62BA2727AF}"/>
          </ac:spMkLst>
        </pc:spChg>
        <pc:spChg chg="add mod">
          <ac:chgData name="Rik Bijman" userId="af7cf943-99fb-49db-bb3c-cfd8978aa612" providerId="ADAL" clId="{319B4543-10A1-48C5-AF8B-4A8E1F4A4593}" dt="2025-02-17T11:24:52.623" v="1950" actId="1035"/>
          <ac:spMkLst>
            <pc:docMk/>
            <pc:sldMk cId="2997609515" sldId="1188"/>
            <ac:spMk id="6" creationId="{7D980B76-D6A4-3922-1F84-69DF43806928}"/>
          </ac:spMkLst>
        </pc:spChg>
        <pc:spChg chg="add mod or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8" creationId="{9E60B84F-1D8C-661F-5813-0C28D1338A7F}"/>
          </ac:spMkLst>
        </pc:spChg>
        <pc:spChg chg="add mo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9" creationId="{3732D992-32D0-3517-085C-B1F1683F6C9C}"/>
          </ac:spMkLst>
        </pc:spChg>
        <pc:spChg chg="mod">
          <ac:chgData name="Rik Bijman" userId="af7cf943-99fb-49db-bb3c-cfd8978aa612" providerId="ADAL" clId="{319B4543-10A1-48C5-AF8B-4A8E1F4A4593}" dt="2025-02-17T09:50:52.676" v="1588" actId="20577"/>
          <ac:spMkLst>
            <pc:docMk/>
            <pc:sldMk cId="2997609515" sldId="1188"/>
            <ac:spMk id="10" creationId="{8FC8962B-5933-382B-F975-007844E17725}"/>
          </ac:spMkLst>
        </pc:spChg>
        <pc:spChg chg="add mod">
          <ac:chgData name="Rik Bijman" userId="af7cf943-99fb-49db-bb3c-cfd8978aa612" providerId="ADAL" clId="{319B4543-10A1-48C5-AF8B-4A8E1F4A4593}" dt="2025-02-17T11:24:52.623" v="1950" actId="1035"/>
          <ac:spMkLst>
            <pc:docMk/>
            <pc:sldMk cId="2997609515" sldId="1188"/>
            <ac:spMk id="39" creationId="{4031EDA0-6C16-940B-095C-219C1DE185D0}"/>
          </ac:spMkLst>
        </pc:spChg>
        <pc:spChg chg="add mo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53" creationId="{14247320-CC7F-8B1D-7558-83280C8F8A09}"/>
          </ac:spMkLst>
        </pc:spChg>
        <pc:spChg chg="add mod">
          <ac:chgData name="Rik Bijman" userId="af7cf943-99fb-49db-bb3c-cfd8978aa612" providerId="ADAL" clId="{319B4543-10A1-48C5-AF8B-4A8E1F4A4593}" dt="2025-02-17T11:24:52.623" v="1950" actId="1035"/>
          <ac:spMkLst>
            <pc:docMk/>
            <pc:sldMk cId="2997609515" sldId="1188"/>
            <ac:spMk id="55" creationId="{BF2D3DDA-3C70-9413-E1E6-B321A821CEB9}"/>
          </ac:spMkLst>
        </pc:spChg>
        <pc:spChg chg="add mod or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56" creationId="{7EC6F9A5-BAB0-08EF-1B56-E4ECD7AD9C47}"/>
          </ac:spMkLst>
        </pc:spChg>
        <pc:spChg chg="add mod ord">
          <ac:chgData name="Rik Bijman" userId="af7cf943-99fb-49db-bb3c-cfd8978aa612" providerId="ADAL" clId="{319B4543-10A1-48C5-AF8B-4A8E1F4A4593}" dt="2025-02-17T09:53:23.313" v="1665" actId="1037"/>
          <ac:spMkLst>
            <pc:docMk/>
            <pc:sldMk cId="2997609515" sldId="1188"/>
            <ac:spMk id="58" creationId="{21671521-5DAD-468A-0ABF-2424A5FD04DA}"/>
          </ac:spMkLst>
        </pc:spChg>
        <pc:spChg chg="add mod ord">
          <ac:chgData name="Rik Bijman" userId="af7cf943-99fb-49db-bb3c-cfd8978aa612" providerId="ADAL" clId="{319B4543-10A1-48C5-AF8B-4A8E1F4A4593}" dt="2025-02-17T09:53:55.999" v="1671" actId="1076"/>
          <ac:spMkLst>
            <pc:docMk/>
            <pc:sldMk cId="2997609515" sldId="1188"/>
            <ac:spMk id="59" creationId="{9A59635D-E9E4-33CB-8932-624B301DB7CB}"/>
          </ac:spMkLst>
        </pc:spChg>
        <pc:spChg chg="add mo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2053" creationId="{9F02F1CF-CC83-E827-CA47-B04477701B7E}"/>
          </ac:spMkLst>
        </pc:spChg>
        <pc:spChg chg="add mod">
          <ac:chgData name="Rik Bijman" userId="af7cf943-99fb-49db-bb3c-cfd8978aa612" providerId="ADAL" clId="{319B4543-10A1-48C5-AF8B-4A8E1F4A4593}" dt="2025-02-17T09:59:53.956" v="1881" actId="20577"/>
          <ac:spMkLst>
            <pc:docMk/>
            <pc:sldMk cId="2997609515" sldId="1188"/>
            <ac:spMk id="2067" creationId="{2A2349EA-B3F1-620B-F202-1FCEE13F10CF}"/>
          </ac:spMkLst>
        </pc:spChg>
        <pc:spChg chg="add mo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2068" creationId="{74075B3C-A73E-AE35-39C5-29324E3836DA}"/>
          </ac:spMkLst>
        </pc:spChg>
        <pc:spChg chg="add mo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2069" creationId="{ADF4ACDA-4C24-6EC6-C32F-B1E2D397C8BE}"/>
          </ac:spMkLst>
        </pc:spChg>
        <pc:spChg chg="add mod">
          <ac:chgData name="Rik Bijman" userId="af7cf943-99fb-49db-bb3c-cfd8978aa612" providerId="ADAL" clId="{319B4543-10A1-48C5-AF8B-4A8E1F4A4593}" dt="2025-02-17T09:58:14.520" v="1804" actId="403"/>
          <ac:spMkLst>
            <pc:docMk/>
            <pc:sldMk cId="2997609515" sldId="1188"/>
            <ac:spMk id="2070" creationId="{F05C27D5-4C6F-0826-50C2-529FDA79DC00}"/>
          </ac:spMkLst>
        </pc:spChg>
        <pc:spChg chg="add mod">
          <ac:chgData name="Rik Bijman" userId="af7cf943-99fb-49db-bb3c-cfd8978aa612" providerId="ADAL" clId="{319B4543-10A1-48C5-AF8B-4A8E1F4A4593}" dt="2025-02-17T09:58:14.520" v="1804" actId="403"/>
          <ac:spMkLst>
            <pc:docMk/>
            <pc:sldMk cId="2997609515" sldId="1188"/>
            <ac:spMk id="2071" creationId="{A44E840E-D9C8-4D40-1BED-B72D10848B09}"/>
          </ac:spMkLst>
        </pc:spChg>
        <pc:spChg chg="add mo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2081" creationId="{A82B9C3C-1E7D-8553-204F-68FD1901D13A}"/>
          </ac:spMkLst>
        </pc:spChg>
        <pc:spChg chg="add mod">
          <ac:chgData name="Rik Bijman" userId="af7cf943-99fb-49db-bb3c-cfd8978aa612" providerId="ADAL" clId="{319B4543-10A1-48C5-AF8B-4A8E1F4A4593}" dt="2025-02-17T11:26:47.059" v="1996" actId="1076"/>
          <ac:spMkLst>
            <pc:docMk/>
            <pc:sldMk cId="2997609515" sldId="1188"/>
            <ac:spMk id="2083" creationId="{398EC113-C80F-5821-0C8D-5FC46F066642}"/>
          </ac:spMkLst>
        </pc:spChg>
        <pc:spChg chg="add mod">
          <ac:chgData name="Rik Bijman" userId="af7cf943-99fb-49db-bb3c-cfd8978aa612" providerId="ADAL" clId="{319B4543-10A1-48C5-AF8B-4A8E1F4A4593}" dt="2025-02-19T09:15:57.791" v="2027" actId="1035"/>
          <ac:spMkLst>
            <pc:docMk/>
            <pc:sldMk cId="2997609515" sldId="1188"/>
            <ac:spMk id="2085" creationId="{5EE239AA-09FD-A63B-DC5E-E3A3A92C5EC6}"/>
          </ac:spMkLst>
        </pc:spChg>
        <pc:spChg chg="add del mod">
          <ac:chgData name="Rik Bijman" userId="af7cf943-99fb-49db-bb3c-cfd8978aa612" providerId="ADAL" clId="{319B4543-10A1-48C5-AF8B-4A8E1F4A4593}" dt="2025-03-04T14:18:10.184" v="4812" actId="21"/>
          <ac:spMkLst>
            <pc:docMk/>
            <pc:sldMk cId="2997609515" sldId="1188"/>
            <ac:spMk id="2088" creationId="{F1055FF6-C4F4-1510-D153-3BA3296148A0}"/>
          </ac:spMkLst>
        </pc:spChg>
        <pc:picChg chg="add mod">
          <ac:chgData name="Rik Bijman" userId="af7cf943-99fb-49db-bb3c-cfd8978aa612" providerId="ADAL" clId="{319B4543-10A1-48C5-AF8B-4A8E1F4A4593}" dt="2025-02-17T09:53:55.999" v="1671" actId="1076"/>
          <ac:picMkLst>
            <pc:docMk/>
            <pc:sldMk cId="2997609515" sldId="1188"/>
            <ac:picMk id="61" creationId="{7E710D02-43ED-26AA-6A22-41CE59AF4925}"/>
          </ac:picMkLst>
        </pc:picChg>
        <pc:picChg chg="add mod">
          <ac:chgData name="Rik Bijman" userId="af7cf943-99fb-49db-bb3c-cfd8978aa612" providerId="ADAL" clId="{319B4543-10A1-48C5-AF8B-4A8E1F4A4593}" dt="2025-02-17T09:53:23.313" v="1665" actId="1037"/>
          <ac:picMkLst>
            <pc:docMk/>
            <pc:sldMk cId="2997609515" sldId="1188"/>
            <ac:picMk id="2052" creationId="{243A43C5-78B4-328F-D8F5-4C3C962485DE}"/>
          </ac:picMkLst>
        </pc:picChg>
        <pc:picChg chg="add mod">
          <ac:chgData name="Rik Bijman" userId="af7cf943-99fb-49db-bb3c-cfd8978aa612" providerId="ADAL" clId="{319B4543-10A1-48C5-AF8B-4A8E1F4A4593}" dt="2025-02-17T09:53:23.313" v="1665" actId="1037"/>
          <ac:picMkLst>
            <pc:docMk/>
            <pc:sldMk cId="2997609515" sldId="1188"/>
            <ac:picMk id="2054" creationId="{0522EDB4-8009-0596-CD9B-6CD252AEFFD5}"/>
          </ac:picMkLst>
        </pc:picChg>
        <pc:picChg chg="add mod">
          <ac:chgData name="Rik Bijman" userId="af7cf943-99fb-49db-bb3c-cfd8978aa612" providerId="ADAL" clId="{319B4543-10A1-48C5-AF8B-4A8E1F4A4593}" dt="2025-02-17T09:50:00.820" v="1568" actId="1076"/>
          <ac:picMkLst>
            <pc:docMk/>
            <pc:sldMk cId="2997609515" sldId="1188"/>
            <ac:picMk id="2056" creationId="{1482361F-4671-F220-EFC0-1804DC79B2A4}"/>
          </ac:picMkLst>
        </pc:picChg>
        <pc:picChg chg="add mod">
          <ac:chgData name="Rik Bijman" userId="af7cf943-99fb-49db-bb3c-cfd8978aa612" providerId="ADAL" clId="{319B4543-10A1-48C5-AF8B-4A8E1F4A4593}" dt="2025-02-17T09:52:23.015" v="1602" actId="1076"/>
          <ac:picMkLst>
            <pc:docMk/>
            <pc:sldMk cId="2997609515" sldId="1188"/>
            <ac:picMk id="2058" creationId="{A2167970-FFAC-08E7-CFB2-91E038F438D9}"/>
          </ac:picMkLst>
        </pc:picChg>
        <pc:picChg chg="add mod">
          <ac:chgData name="Rik Bijman" userId="af7cf943-99fb-49db-bb3c-cfd8978aa612" providerId="ADAL" clId="{319B4543-10A1-48C5-AF8B-4A8E1F4A4593}" dt="2025-02-17T09:52:49.935" v="1632" actId="1037"/>
          <ac:picMkLst>
            <pc:docMk/>
            <pc:sldMk cId="2997609515" sldId="1188"/>
            <ac:picMk id="2060" creationId="{49470BB5-D09F-2AAE-C738-767974A3AB28}"/>
          </ac:picMkLst>
        </pc:picChg>
        <pc:picChg chg="add mod">
          <ac:chgData name="Rik Bijman" userId="af7cf943-99fb-49db-bb3c-cfd8978aa612" providerId="ADAL" clId="{319B4543-10A1-48C5-AF8B-4A8E1F4A4593}" dt="2025-02-17T09:54:28.502" v="1686" actId="1076"/>
          <ac:picMkLst>
            <pc:docMk/>
            <pc:sldMk cId="2997609515" sldId="1188"/>
            <ac:picMk id="2061" creationId="{65A266B4-3126-8D4B-BC2F-AD330DAF2F29}"/>
          </ac:picMkLst>
        </pc:picChg>
        <pc:picChg chg="add mod">
          <ac:chgData name="Rik Bijman" userId="af7cf943-99fb-49db-bb3c-cfd8978aa612" providerId="ADAL" clId="{319B4543-10A1-48C5-AF8B-4A8E1F4A4593}" dt="2025-02-17T09:53:55.999" v="1671" actId="1076"/>
          <ac:picMkLst>
            <pc:docMk/>
            <pc:sldMk cId="2997609515" sldId="1188"/>
            <ac:picMk id="2062" creationId="{4BE8FB30-2E91-96E3-4EA7-C734BC240336}"/>
          </ac:picMkLst>
        </pc:picChg>
        <pc:picChg chg="add mod">
          <ac:chgData name="Rik Bijman" userId="af7cf943-99fb-49db-bb3c-cfd8978aa612" providerId="ADAL" clId="{319B4543-10A1-48C5-AF8B-4A8E1F4A4593}" dt="2025-02-17T09:54:58.831" v="1697" actId="1038"/>
          <ac:picMkLst>
            <pc:docMk/>
            <pc:sldMk cId="2997609515" sldId="1188"/>
            <ac:picMk id="2064" creationId="{D19A6F1C-2AA4-55FC-E395-902CC439AFC2}"/>
          </ac:picMkLst>
        </pc:picChg>
        <pc:picChg chg="add mod">
          <ac:chgData name="Rik Bijman" userId="af7cf943-99fb-49db-bb3c-cfd8978aa612" providerId="ADAL" clId="{319B4543-10A1-48C5-AF8B-4A8E1F4A4593}" dt="2025-02-17T11:24:35.637" v="1922" actId="14100"/>
          <ac:picMkLst>
            <pc:docMk/>
            <pc:sldMk cId="2997609515" sldId="1188"/>
            <ac:picMk id="2077" creationId="{D66FF629-D746-FDBB-869F-35D3539A67B1}"/>
          </ac:picMkLst>
        </pc:picChg>
        <pc:picChg chg="add mod">
          <ac:chgData name="Rik Bijman" userId="af7cf943-99fb-49db-bb3c-cfd8978aa612" providerId="ADAL" clId="{319B4543-10A1-48C5-AF8B-4A8E1F4A4593}" dt="2025-02-19T14:54:24.180" v="2201"/>
          <ac:picMkLst>
            <pc:docMk/>
            <pc:sldMk cId="2997609515" sldId="1188"/>
            <ac:picMk id="2087" creationId="{65FAC353-5A54-62DC-CD32-B786672BB443}"/>
          </ac:picMkLst>
        </pc:picChg>
        <pc:picChg chg="add mod">
          <ac:chgData name="Rik Bijman" userId="af7cf943-99fb-49db-bb3c-cfd8978aa612" providerId="ADAL" clId="{319B4543-10A1-48C5-AF8B-4A8E1F4A4593}" dt="2025-02-19T14:56:32.747" v="2231"/>
          <ac:picMkLst>
            <pc:docMk/>
            <pc:sldMk cId="2997609515" sldId="1188"/>
            <ac:picMk id="2089" creationId="{BD0B45E7-7ADF-0902-A12C-133CC963E5A4}"/>
          </ac:picMkLst>
        </pc:picChg>
        <pc:cxnChg chg="add mod">
          <ac:chgData name="Rik Bijman" userId="af7cf943-99fb-49db-bb3c-cfd8978aa612" providerId="ADAL" clId="{319B4543-10A1-48C5-AF8B-4A8E1F4A4593}" dt="2025-03-05T09:26:25.879" v="6280"/>
          <ac:cxnSpMkLst>
            <pc:docMk/>
            <pc:sldMk cId="2997609515" sldId="1188"/>
            <ac:cxnSpMk id="3" creationId="{C78457E9-D3A2-F6A6-BE5D-F84B0B2778F9}"/>
          </ac:cxnSpMkLst>
        </pc:cxnChg>
        <pc:cxnChg chg="add mod">
          <ac:chgData name="Rik Bijman" userId="af7cf943-99fb-49db-bb3c-cfd8978aa612" providerId="ADAL" clId="{319B4543-10A1-48C5-AF8B-4A8E1F4A4593}" dt="2025-02-17T10:05:11.926" v="1917" actId="14100"/>
          <ac:cxnSpMkLst>
            <pc:docMk/>
            <pc:sldMk cId="2997609515" sldId="1188"/>
            <ac:cxnSpMk id="14" creationId="{2D4DCB92-35FA-10F6-29B8-D7FEF35F70F9}"/>
          </ac:cxnSpMkLst>
        </pc:cxnChg>
        <pc:cxnChg chg="add mod">
          <ac:chgData name="Rik Bijman" userId="af7cf943-99fb-49db-bb3c-cfd8978aa612" providerId="ADAL" clId="{319B4543-10A1-48C5-AF8B-4A8E1F4A4593}" dt="2025-02-17T11:24:52.623" v="1950" actId="1035"/>
          <ac:cxnSpMkLst>
            <pc:docMk/>
            <pc:sldMk cId="2997609515" sldId="1188"/>
            <ac:cxnSpMk id="17" creationId="{B39628EA-E13E-45AC-ABE4-03DD89166C84}"/>
          </ac:cxnSpMkLst>
        </pc:cxnChg>
        <pc:cxnChg chg="add mod">
          <ac:chgData name="Rik Bijman" userId="af7cf943-99fb-49db-bb3c-cfd8978aa612" providerId="ADAL" clId="{319B4543-10A1-48C5-AF8B-4A8E1F4A4593}" dt="2025-02-17T11:27:42.785" v="1999" actId="14100"/>
          <ac:cxnSpMkLst>
            <pc:docMk/>
            <pc:sldMk cId="2997609515" sldId="1188"/>
            <ac:cxnSpMk id="41" creationId="{FADFA30A-ED34-93CF-ECA1-22AA7BCEB59E}"/>
          </ac:cxnSpMkLst>
        </pc:cxnChg>
        <pc:cxnChg chg="add mod">
          <ac:chgData name="Rik Bijman" userId="af7cf943-99fb-49db-bb3c-cfd8978aa612" providerId="ADAL" clId="{319B4543-10A1-48C5-AF8B-4A8E1F4A4593}" dt="2025-02-17T10:00:35.462" v="1882" actId="478"/>
          <ac:cxnSpMkLst>
            <pc:docMk/>
            <pc:sldMk cId="2997609515" sldId="1188"/>
            <ac:cxnSpMk id="48" creationId="{A3A51013-4311-3464-3E56-46609C274348}"/>
          </ac:cxnSpMkLst>
        </pc:cxnChg>
        <pc:cxnChg chg="add mod">
          <ac:chgData name="Rik Bijman" userId="af7cf943-99fb-49db-bb3c-cfd8978aa612" providerId="ADAL" clId="{319B4543-10A1-48C5-AF8B-4A8E1F4A4593}" dt="2025-02-17T10:02:15.659" v="1896" actId="478"/>
          <ac:cxnSpMkLst>
            <pc:docMk/>
            <pc:sldMk cId="2997609515" sldId="1188"/>
            <ac:cxnSpMk id="2063" creationId="{84A80B7D-C12D-3A96-CD8E-7F0BFAF626FB}"/>
          </ac:cxnSpMkLst>
        </pc:cxnChg>
        <pc:cxnChg chg="add mod">
          <ac:chgData name="Rik Bijman" userId="af7cf943-99fb-49db-bb3c-cfd8978aa612" providerId="ADAL" clId="{319B4543-10A1-48C5-AF8B-4A8E1F4A4593}" dt="2025-02-17T11:27:07.570" v="1998" actId="1076"/>
          <ac:cxnSpMkLst>
            <pc:docMk/>
            <pc:sldMk cId="2997609515" sldId="1188"/>
            <ac:cxnSpMk id="2084" creationId="{8A61231B-37A7-FDEE-4B04-7F4E7D1AD879}"/>
          </ac:cxnSpMkLst>
        </pc:cxnChg>
      </pc:sldChg>
      <pc:sldChg chg="addSp delSp modSp mod delAnim modAnim">
        <pc:chgData name="Rik Bijman" userId="af7cf943-99fb-49db-bb3c-cfd8978aa612" providerId="ADAL" clId="{319B4543-10A1-48C5-AF8B-4A8E1F4A4593}" dt="2025-03-05T08:51:23.102" v="5794" actId="20577"/>
        <pc:sldMkLst>
          <pc:docMk/>
          <pc:sldMk cId="3993541105" sldId="2145707909"/>
        </pc:sldMkLst>
        <pc:spChg chg="add mod">
          <ac:chgData name="Rik Bijman" userId="af7cf943-99fb-49db-bb3c-cfd8978aa612" providerId="ADAL" clId="{319B4543-10A1-48C5-AF8B-4A8E1F4A4593}" dt="2025-03-05T08:51:23.102" v="5794" actId="20577"/>
          <ac:spMkLst>
            <pc:docMk/>
            <pc:sldMk cId="3993541105" sldId="2145707909"/>
            <ac:spMk id="3" creationId="{460826B3-242B-D513-D695-EB6B21D464B6}"/>
          </ac:spMkLst>
        </pc:spChg>
      </pc:sldChg>
      <pc:sldChg chg="modSp add ord">
        <pc:chgData name="Rik Bijman" userId="af7cf943-99fb-49db-bb3c-cfd8978aa612" providerId="ADAL" clId="{319B4543-10A1-48C5-AF8B-4A8E1F4A4593}" dt="2025-02-17T09:29:25.149" v="1047" actId="20577"/>
        <pc:sldMkLst>
          <pc:docMk/>
          <pc:sldMk cId="3870401792" sldId="2145707910"/>
        </pc:sldMkLst>
        <pc:spChg chg="mod">
          <ac:chgData name="Rik Bijman" userId="af7cf943-99fb-49db-bb3c-cfd8978aa612" providerId="ADAL" clId="{319B4543-10A1-48C5-AF8B-4A8E1F4A4593}" dt="2025-02-17T09:29:25.149" v="1047" actId="20577"/>
          <ac:spMkLst>
            <pc:docMk/>
            <pc:sldMk cId="3870401792" sldId="2145707910"/>
            <ac:spMk id="5" creationId="{DF3499FB-2332-6C96-C1C2-3C7B89A75A57}"/>
          </ac:spMkLst>
        </pc:spChg>
      </pc:sldChg>
      <pc:sldChg chg="new del">
        <pc:chgData name="Rik Bijman" userId="af7cf943-99fb-49db-bb3c-cfd8978aa612" providerId="ADAL" clId="{319B4543-10A1-48C5-AF8B-4A8E1F4A4593}" dt="2025-02-17T09:29:29.838" v="1049" actId="680"/>
        <pc:sldMkLst>
          <pc:docMk/>
          <pc:sldMk cId="1060101216" sldId="2145707911"/>
        </pc:sldMkLst>
      </pc:sldChg>
      <pc:sldChg chg="modSp add del mod ord modAnim">
        <pc:chgData name="Rik Bijman" userId="af7cf943-99fb-49db-bb3c-cfd8978aa612" providerId="ADAL" clId="{319B4543-10A1-48C5-AF8B-4A8E1F4A4593}" dt="2025-03-05T08:54:17.309" v="5818" actId="47"/>
        <pc:sldMkLst>
          <pc:docMk/>
          <pc:sldMk cId="3529620663" sldId="2145707911"/>
        </pc:sldMkLst>
        <pc:spChg chg="mod">
          <ac:chgData name="Rik Bijman" userId="af7cf943-99fb-49db-bb3c-cfd8978aa612" providerId="ADAL" clId="{319B4543-10A1-48C5-AF8B-4A8E1F4A4593}" dt="2025-03-05T08:52:11.707" v="5795"/>
          <ac:spMkLst>
            <pc:docMk/>
            <pc:sldMk cId="3529620663" sldId="2145707911"/>
            <ac:spMk id="3" creationId="{D7D49369-6371-C6BC-1589-5600096C8EAE}"/>
          </ac:spMkLst>
        </pc:spChg>
      </pc:sldChg>
      <pc:sldChg chg="addSp delSp modSp add mod modAnim modShow">
        <pc:chgData name="Rik Bijman" userId="af7cf943-99fb-49db-bb3c-cfd8978aa612" providerId="ADAL" clId="{319B4543-10A1-48C5-AF8B-4A8E1F4A4593}" dt="2025-03-04T14:19:33.034" v="4932" actId="729"/>
        <pc:sldMkLst>
          <pc:docMk/>
          <pc:sldMk cId="449337489" sldId="2145707912"/>
        </pc:sldMkLst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25" creationId="{7E507752-6B8E-30EC-4070-B8D2ED4BFB13}"/>
          </ac:spMkLst>
        </pc:spChg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26" creationId="{B39E18CA-7170-0DCA-8BDC-F09E46A6560F}"/>
          </ac:spMkLst>
        </pc:spChg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27" creationId="{F4312D8B-7FB6-C5F3-5FD5-195A712FEAB1}"/>
          </ac:spMkLst>
        </pc:spChg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28" creationId="{40F8BCDD-7CEA-12D4-C149-CA99B64FA13A}"/>
          </ac:spMkLst>
        </pc:spChg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31" creationId="{8B7A49D6-39E2-6C1B-A425-9570C9A2A455}"/>
          </ac:spMkLst>
        </pc:spChg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32" creationId="{A2CF4AFB-1AA6-6FB5-5759-11E4E8F35F24}"/>
          </ac:spMkLst>
        </pc:spChg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33" creationId="{AA804D99-EA55-F361-0F6C-7E698852C12C}"/>
          </ac:spMkLst>
        </pc:spChg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35" creationId="{1F327E23-A469-5044-2397-F5B58B99BF36}"/>
          </ac:spMkLst>
        </pc:spChg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36" creationId="{8DA82D80-6C9E-3BAE-CAB0-2546A4C1F2CD}"/>
          </ac:spMkLst>
        </pc:spChg>
        <pc:spChg chg="add mod">
          <ac:chgData name="Rik Bijman" userId="af7cf943-99fb-49db-bb3c-cfd8978aa612" providerId="ADAL" clId="{319B4543-10A1-48C5-AF8B-4A8E1F4A4593}" dt="2025-02-19T15:07:59.039" v="2342"/>
          <ac:spMkLst>
            <pc:docMk/>
            <pc:sldMk cId="449337489" sldId="2145707912"/>
            <ac:spMk id="37" creationId="{C29BBA38-0CE9-53D5-BDA9-E00DC03AAF78}"/>
          </ac:spMkLst>
        </pc:spChg>
        <pc:picChg chg="add mod modCrop">
          <ac:chgData name="Rik Bijman" userId="af7cf943-99fb-49db-bb3c-cfd8978aa612" providerId="ADAL" clId="{319B4543-10A1-48C5-AF8B-4A8E1F4A4593}" dt="2025-02-19T15:08:07.575" v="2373" actId="1036"/>
          <ac:picMkLst>
            <pc:docMk/>
            <pc:sldMk cId="449337489" sldId="2145707912"/>
            <ac:picMk id="5" creationId="{40107BE9-7D85-2DBB-F924-0B5DBB54BE2E}"/>
          </ac:picMkLst>
        </pc:picChg>
        <pc:picChg chg="add mod">
          <ac:chgData name="Rik Bijman" userId="af7cf943-99fb-49db-bb3c-cfd8978aa612" providerId="ADAL" clId="{319B4543-10A1-48C5-AF8B-4A8E1F4A4593}" dt="2025-02-19T15:08:07.575" v="2373" actId="1036"/>
          <ac:picMkLst>
            <pc:docMk/>
            <pc:sldMk cId="449337489" sldId="2145707912"/>
            <ac:picMk id="11" creationId="{D18115EF-28AC-2B10-F8F8-75461AB6F391}"/>
          </ac:picMkLst>
        </pc:picChg>
        <pc:picChg chg="add mod">
          <ac:chgData name="Rik Bijman" userId="af7cf943-99fb-49db-bb3c-cfd8978aa612" providerId="ADAL" clId="{319B4543-10A1-48C5-AF8B-4A8E1F4A4593}" dt="2025-02-19T15:08:07.575" v="2373" actId="1036"/>
          <ac:picMkLst>
            <pc:docMk/>
            <pc:sldMk cId="449337489" sldId="2145707912"/>
            <ac:picMk id="13" creationId="{006FC926-C8CA-A903-1135-82AD8EC8952A}"/>
          </ac:picMkLst>
        </pc:picChg>
        <pc:picChg chg="add mod">
          <ac:chgData name="Rik Bijman" userId="af7cf943-99fb-49db-bb3c-cfd8978aa612" providerId="ADAL" clId="{319B4543-10A1-48C5-AF8B-4A8E1F4A4593}" dt="2025-02-19T15:08:07.575" v="2373" actId="1036"/>
          <ac:picMkLst>
            <pc:docMk/>
            <pc:sldMk cId="449337489" sldId="2145707912"/>
            <ac:picMk id="16" creationId="{10299198-3332-FF22-9156-2DC3571BB850}"/>
          </ac:picMkLst>
        </pc:picChg>
        <pc:cxnChg chg="add mod">
          <ac:chgData name="Rik Bijman" userId="af7cf943-99fb-49db-bb3c-cfd8978aa612" providerId="ADAL" clId="{319B4543-10A1-48C5-AF8B-4A8E1F4A4593}" dt="2025-02-19T15:08:07.575" v="2373" actId="1036"/>
          <ac:cxnSpMkLst>
            <pc:docMk/>
            <pc:sldMk cId="449337489" sldId="2145707912"/>
            <ac:cxnSpMk id="19" creationId="{2BC19D89-A80B-6532-85F4-98582C0E309A}"/>
          </ac:cxnSpMkLst>
        </pc:cxnChg>
        <pc:cxnChg chg="add mod">
          <ac:chgData name="Rik Bijman" userId="af7cf943-99fb-49db-bb3c-cfd8978aa612" providerId="ADAL" clId="{319B4543-10A1-48C5-AF8B-4A8E1F4A4593}" dt="2025-02-19T15:08:07.575" v="2373" actId="1036"/>
          <ac:cxnSpMkLst>
            <pc:docMk/>
            <pc:sldMk cId="449337489" sldId="2145707912"/>
            <ac:cxnSpMk id="20" creationId="{6B789237-F873-862C-A413-2D9342950859}"/>
          </ac:cxnSpMkLst>
        </pc:cxnChg>
      </pc:sldChg>
      <pc:sldChg chg="new del">
        <pc:chgData name="Rik Bijman" userId="af7cf943-99fb-49db-bb3c-cfd8978aa612" providerId="ADAL" clId="{319B4543-10A1-48C5-AF8B-4A8E1F4A4593}" dt="2025-02-17T13:37:36.940" v="2001" actId="47"/>
        <pc:sldMkLst>
          <pc:docMk/>
          <pc:sldMk cId="3789958782" sldId="2145707912"/>
        </pc:sldMkLst>
      </pc:sldChg>
      <pc:sldChg chg="add del">
        <pc:chgData name="Rik Bijman" userId="af7cf943-99fb-49db-bb3c-cfd8978aa612" providerId="ADAL" clId="{319B4543-10A1-48C5-AF8B-4A8E1F4A4593}" dt="2025-02-19T09:16:03.134" v="2029" actId="47"/>
        <pc:sldMkLst>
          <pc:docMk/>
          <pc:sldMk cId="2064858270" sldId="2145707913"/>
        </pc:sldMkLst>
      </pc:sldChg>
      <pc:sldChg chg="addSp delSp modSp add mod ord modAnim">
        <pc:chgData name="Rik Bijman" userId="af7cf943-99fb-49db-bb3c-cfd8978aa612" providerId="ADAL" clId="{319B4543-10A1-48C5-AF8B-4A8E1F4A4593}" dt="2025-03-05T09:27:07.559" v="6285"/>
        <pc:sldMkLst>
          <pc:docMk/>
          <pc:sldMk cId="2494867956" sldId="2145707914"/>
        </pc:sldMkLst>
        <pc:spChg chg="add mod">
          <ac:chgData name="Rik Bijman" userId="af7cf943-99fb-49db-bb3c-cfd8978aa612" providerId="ADAL" clId="{319B4543-10A1-48C5-AF8B-4A8E1F4A4593}" dt="2025-02-19T09:17:27.674" v="2041" actId="1076"/>
          <ac:spMkLst>
            <pc:docMk/>
            <pc:sldMk cId="2494867956" sldId="2145707914"/>
            <ac:spMk id="5" creationId="{ACAC97EB-7660-DA7B-676D-8C76CCA56764}"/>
          </ac:spMkLst>
        </pc:spChg>
        <pc:spChg chg="add mod">
          <ac:chgData name="Rik Bijman" userId="af7cf943-99fb-49db-bb3c-cfd8978aa612" providerId="ADAL" clId="{319B4543-10A1-48C5-AF8B-4A8E1F4A4593}" dt="2025-02-19T09:36:44.277" v="2103" actId="1076"/>
          <ac:spMkLst>
            <pc:docMk/>
            <pc:sldMk cId="2494867956" sldId="2145707914"/>
            <ac:spMk id="31" creationId="{CAF18330-B67E-42B7-2F1F-A4A53757089F}"/>
          </ac:spMkLst>
        </pc:spChg>
        <pc:spChg chg="add mod">
          <ac:chgData name="Rik Bijman" userId="af7cf943-99fb-49db-bb3c-cfd8978aa612" providerId="ADAL" clId="{319B4543-10A1-48C5-AF8B-4A8E1F4A4593}" dt="2025-02-19T09:36:59.120" v="2114" actId="20577"/>
          <ac:spMkLst>
            <pc:docMk/>
            <pc:sldMk cId="2494867956" sldId="2145707914"/>
            <ac:spMk id="36" creationId="{B64224D6-00DF-76E6-03FA-584ACED77F77}"/>
          </ac:spMkLst>
        </pc:spChg>
        <pc:spChg chg="add mod">
          <ac:chgData name="Rik Bijman" userId="af7cf943-99fb-49db-bb3c-cfd8978aa612" providerId="ADAL" clId="{319B4543-10A1-48C5-AF8B-4A8E1F4A4593}" dt="2025-03-04T14:18:54.433" v="4927"/>
          <ac:spMkLst>
            <pc:docMk/>
            <pc:sldMk cId="2494867956" sldId="2145707914"/>
            <ac:spMk id="50" creationId="{760AEB16-0B57-4CD8-26A4-807A25C5EDB7}"/>
          </ac:spMkLst>
        </pc:spChg>
        <pc:spChg chg="mod">
          <ac:chgData name="Rik Bijman" userId="af7cf943-99fb-49db-bb3c-cfd8978aa612" providerId="ADAL" clId="{319B4543-10A1-48C5-AF8B-4A8E1F4A4593}" dt="2025-02-19T09:17:19.682" v="2039" actId="14100"/>
          <ac:spMkLst>
            <pc:docMk/>
            <pc:sldMk cId="2494867956" sldId="2145707914"/>
            <ac:spMk id="58" creationId="{B9B4737E-072A-7944-410F-F2561EC758A7}"/>
          </ac:spMkLst>
        </pc:spChg>
        <pc:spChg chg="ord">
          <ac:chgData name="Rik Bijman" userId="af7cf943-99fb-49db-bb3c-cfd8978aa612" providerId="ADAL" clId="{319B4543-10A1-48C5-AF8B-4A8E1F4A4593}" dt="2025-02-19T14:57:12.184" v="2238" actId="167"/>
          <ac:spMkLst>
            <pc:docMk/>
            <pc:sldMk cId="2494867956" sldId="2145707914"/>
            <ac:spMk id="59" creationId="{3DB867DD-09BA-DDDC-4AF7-1004195B8DB9}"/>
          </ac:spMkLst>
        </pc:spChg>
        <pc:spChg chg="ord">
          <ac:chgData name="Rik Bijman" userId="af7cf943-99fb-49db-bb3c-cfd8978aa612" providerId="ADAL" clId="{319B4543-10A1-48C5-AF8B-4A8E1F4A4593}" dt="2025-02-19T14:57:12.184" v="2238" actId="167"/>
          <ac:spMkLst>
            <pc:docMk/>
            <pc:sldMk cId="2494867956" sldId="2145707914"/>
            <ac:spMk id="2053" creationId="{CA04CA69-5D76-D4D6-2C7D-668643284F84}"/>
          </ac:spMkLst>
        </pc:spChg>
        <pc:spChg chg="del">
          <ac:chgData name="Rik Bijman" userId="af7cf943-99fb-49db-bb3c-cfd8978aa612" providerId="ADAL" clId="{319B4543-10A1-48C5-AF8B-4A8E1F4A4593}" dt="2025-03-04T14:18:53.709" v="4926" actId="478"/>
          <ac:spMkLst>
            <pc:docMk/>
            <pc:sldMk cId="2494867956" sldId="2145707914"/>
            <ac:spMk id="2069" creationId="{6746E940-DBEF-96C7-EA4C-55F1F64E8A8B}"/>
          </ac:spMkLst>
        </pc:spChg>
        <pc:picChg chg="add mod">
          <ac:chgData name="Rik Bijman" userId="af7cf943-99fb-49db-bb3c-cfd8978aa612" providerId="ADAL" clId="{319B4543-10A1-48C5-AF8B-4A8E1F4A4593}" dt="2025-02-19T09:18:40.107" v="2064" actId="1076"/>
          <ac:picMkLst>
            <pc:docMk/>
            <pc:sldMk cId="2494867956" sldId="2145707914"/>
            <ac:picMk id="15" creationId="{7B16A335-80AC-982F-9559-B2CF8EC48382}"/>
          </ac:picMkLst>
        </pc:picChg>
        <pc:picChg chg="add mod ord">
          <ac:chgData name="Rik Bijman" userId="af7cf943-99fb-49db-bb3c-cfd8978aa612" providerId="ADAL" clId="{319B4543-10A1-48C5-AF8B-4A8E1F4A4593}" dt="2025-02-19T14:57:28.013" v="2240" actId="166"/>
          <ac:picMkLst>
            <pc:docMk/>
            <pc:sldMk cId="2494867956" sldId="2145707914"/>
            <ac:picMk id="42" creationId="{2A3F09CC-BE7B-70D2-E921-CC1A32689F26}"/>
          </ac:picMkLst>
        </pc:picChg>
        <pc:picChg chg="mod">
          <ac:chgData name="Rik Bijman" userId="af7cf943-99fb-49db-bb3c-cfd8978aa612" providerId="ADAL" clId="{319B4543-10A1-48C5-AF8B-4A8E1F4A4593}" dt="2025-02-19T09:21:15.901" v="2088" actId="732"/>
          <ac:picMkLst>
            <pc:docMk/>
            <pc:sldMk cId="2494867956" sldId="2145707914"/>
            <ac:picMk id="2052" creationId="{16626FCB-28E4-CB42-EA16-94C99EE5033B}"/>
          </ac:picMkLst>
        </pc:picChg>
        <pc:picChg chg="mod">
          <ac:chgData name="Rik Bijman" userId="af7cf943-99fb-49db-bb3c-cfd8978aa612" providerId="ADAL" clId="{319B4543-10A1-48C5-AF8B-4A8E1F4A4593}" dt="2025-02-19T09:20:18.443" v="2079" actId="732"/>
          <ac:picMkLst>
            <pc:docMk/>
            <pc:sldMk cId="2494867956" sldId="2145707914"/>
            <ac:picMk id="2054" creationId="{21B2746E-918F-B19F-7A88-D0E5ACD33BEA}"/>
          </ac:picMkLst>
        </pc:picChg>
        <pc:picChg chg="add del mod">
          <ac:chgData name="Rik Bijman" userId="af7cf943-99fb-49db-bb3c-cfd8978aa612" providerId="ADAL" clId="{319B4543-10A1-48C5-AF8B-4A8E1F4A4593}" dt="2025-02-19T14:56:28.663" v="2229" actId="21"/>
          <ac:picMkLst>
            <pc:docMk/>
            <pc:sldMk cId="2494867956" sldId="2145707914"/>
            <ac:picMk id="2073" creationId="{E07B92AB-B471-D55D-69C4-549C5606996E}"/>
          </ac:picMkLst>
        </pc:picChg>
        <pc:picChg chg="add mod">
          <ac:chgData name="Rik Bijman" userId="af7cf943-99fb-49db-bb3c-cfd8978aa612" providerId="ADAL" clId="{319B4543-10A1-48C5-AF8B-4A8E1F4A4593}" dt="2025-02-19T09:19:00.486" v="2066" actId="1036"/>
          <ac:picMkLst>
            <pc:docMk/>
            <pc:sldMk cId="2494867956" sldId="2145707914"/>
            <ac:picMk id="3074" creationId="{8995A7B6-CF70-6AB6-814E-4529D92B965D}"/>
          </ac:picMkLst>
        </pc:picChg>
        <pc:cxnChg chg="add mod">
          <ac:chgData name="Rik Bijman" userId="af7cf943-99fb-49db-bb3c-cfd8978aa612" providerId="ADAL" clId="{319B4543-10A1-48C5-AF8B-4A8E1F4A4593}" dt="2025-02-19T09:18:15.328" v="2056" actId="1076"/>
          <ac:cxnSpMkLst>
            <pc:docMk/>
            <pc:sldMk cId="2494867956" sldId="2145707914"/>
            <ac:cxnSpMk id="13" creationId="{0F382BC5-8401-D083-872A-0B8A229D52AE}"/>
          </ac:cxnSpMkLst>
        </pc:cxnChg>
        <pc:cxnChg chg="add mod">
          <ac:chgData name="Rik Bijman" userId="af7cf943-99fb-49db-bb3c-cfd8978aa612" providerId="ADAL" clId="{319B4543-10A1-48C5-AF8B-4A8E1F4A4593}" dt="2025-02-19T09:20:54.161" v="2086" actId="14100"/>
          <ac:cxnSpMkLst>
            <pc:docMk/>
            <pc:sldMk cId="2494867956" sldId="2145707914"/>
            <ac:cxnSpMk id="23" creationId="{8A7B424F-1BAE-5FE8-2D2D-7CC333D67DE4}"/>
          </ac:cxnSpMkLst>
        </pc:cxnChg>
        <pc:cxnChg chg="add mod">
          <ac:chgData name="Rik Bijman" userId="af7cf943-99fb-49db-bb3c-cfd8978aa612" providerId="ADAL" clId="{319B4543-10A1-48C5-AF8B-4A8E1F4A4593}" dt="2025-02-19T09:36:51.082" v="2106" actId="14100"/>
          <ac:cxnSpMkLst>
            <pc:docMk/>
            <pc:sldMk cId="2494867956" sldId="2145707914"/>
            <ac:cxnSpMk id="32" creationId="{7147B444-CDEB-78C2-FB01-5A91761EE9F8}"/>
          </ac:cxnSpMkLst>
        </pc:cxnChg>
        <pc:cxnChg chg="mod">
          <ac:chgData name="Rik Bijman" userId="af7cf943-99fb-49db-bb3c-cfd8978aa612" providerId="ADAL" clId="{319B4543-10A1-48C5-AF8B-4A8E1F4A4593}" dt="2025-02-19T09:21:15.901" v="2088" actId="732"/>
          <ac:cxnSpMkLst>
            <pc:docMk/>
            <pc:sldMk cId="2494867956" sldId="2145707914"/>
            <ac:cxnSpMk id="41" creationId="{B09E6920-BECD-C5B3-F5CB-BDEBFC3DCEBC}"/>
          </ac:cxnSpMkLst>
        </pc:cxnChg>
        <pc:cxnChg chg="add mod ord">
          <ac:chgData name="Rik Bijman" userId="af7cf943-99fb-49db-bb3c-cfd8978aa612" providerId="ADAL" clId="{319B4543-10A1-48C5-AF8B-4A8E1F4A4593}" dt="2025-02-19T14:57:06.344" v="2237" actId="167"/>
          <ac:cxnSpMkLst>
            <pc:docMk/>
            <pc:sldMk cId="2494867956" sldId="2145707914"/>
            <ac:cxnSpMk id="47" creationId="{B30C9B8E-0646-06E3-755E-1BC210C2F5EE}"/>
          </ac:cxnSpMkLst>
        </pc:cxnChg>
        <pc:cxnChg chg="add mod ord">
          <ac:chgData name="Rik Bijman" userId="af7cf943-99fb-49db-bb3c-cfd8978aa612" providerId="ADAL" clId="{319B4543-10A1-48C5-AF8B-4A8E1F4A4593}" dt="2025-02-19T14:57:06.344" v="2237" actId="167"/>
          <ac:cxnSpMkLst>
            <pc:docMk/>
            <pc:sldMk cId="2494867956" sldId="2145707914"/>
            <ac:cxnSpMk id="49" creationId="{39FC13C9-6413-0FE8-FB36-66CBF6810A44}"/>
          </ac:cxnSpMkLst>
        </pc:cxnChg>
      </pc:sldChg>
      <pc:sldChg chg="addSp delSp modSp add mod modAnim modShow">
        <pc:chgData name="Rik Bijman" userId="af7cf943-99fb-49db-bb3c-cfd8978aa612" providerId="ADAL" clId="{319B4543-10A1-48C5-AF8B-4A8E1F4A4593}" dt="2025-03-04T14:19:33.034" v="4932" actId="729"/>
        <pc:sldMkLst>
          <pc:docMk/>
          <pc:sldMk cId="293831046" sldId="2145707915"/>
        </pc:sldMkLst>
        <pc:spChg chg="add mod">
          <ac:chgData name="Rik Bijman" userId="af7cf943-99fb-49db-bb3c-cfd8978aa612" providerId="ADAL" clId="{319B4543-10A1-48C5-AF8B-4A8E1F4A4593}" dt="2025-02-19T15:09:26.613" v="2400"/>
          <ac:spMkLst>
            <pc:docMk/>
            <pc:sldMk cId="293831046" sldId="2145707915"/>
            <ac:spMk id="42" creationId="{B237EBE7-4DD7-CFF4-33FA-3D8C27A4B603}"/>
          </ac:spMkLst>
        </pc:spChg>
        <pc:spChg chg="add mod">
          <ac:chgData name="Rik Bijman" userId="af7cf943-99fb-49db-bb3c-cfd8978aa612" providerId="ADAL" clId="{319B4543-10A1-48C5-AF8B-4A8E1F4A4593}" dt="2025-02-19T15:09:26.613" v="2400"/>
          <ac:spMkLst>
            <pc:docMk/>
            <pc:sldMk cId="293831046" sldId="2145707915"/>
            <ac:spMk id="45" creationId="{4AAB9199-2224-31DC-0AD3-4E86E6ED249B}"/>
          </ac:spMkLst>
        </pc:spChg>
        <pc:picChg chg="add mod">
          <ac:chgData name="Rik Bijman" userId="af7cf943-99fb-49db-bb3c-cfd8978aa612" providerId="ADAL" clId="{319B4543-10A1-48C5-AF8B-4A8E1F4A4593}" dt="2025-02-19T15:05:41.562" v="2329" actId="1076"/>
          <ac:picMkLst>
            <pc:docMk/>
            <pc:sldMk cId="293831046" sldId="2145707915"/>
            <ac:picMk id="21" creationId="{8C950896-0A1B-9E59-AE22-63755700EDA7}"/>
          </ac:picMkLst>
        </pc:picChg>
        <pc:picChg chg="add mod">
          <ac:chgData name="Rik Bijman" userId="af7cf943-99fb-49db-bb3c-cfd8978aa612" providerId="ADAL" clId="{319B4543-10A1-48C5-AF8B-4A8E1F4A4593}" dt="2025-02-19T15:09:26.613" v="2400"/>
          <ac:picMkLst>
            <pc:docMk/>
            <pc:sldMk cId="293831046" sldId="2145707915"/>
            <ac:picMk id="43" creationId="{1E6E1AC2-23B8-A74C-D9E2-11A9E8BB191A}"/>
          </ac:picMkLst>
        </pc:picChg>
        <pc:picChg chg="add mod">
          <ac:chgData name="Rik Bijman" userId="af7cf943-99fb-49db-bb3c-cfd8978aa612" providerId="ADAL" clId="{319B4543-10A1-48C5-AF8B-4A8E1F4A4593}" dt="2025-02-19T15:09:26.613" v="2400"/>
          <ac:picMkLst>
            <pc:docMk/>
            <pc:sldMk cId="293831046" sldId="2145707915"/>
            <ac:picMk id="44" creationId="{C99D0FEB-50E9-1C0C-E7F3-025598B92564}"/>
          </ac:picMkLst>
        </pc:picChg>
        <pc:picChg chg="add mod">
          <ac:chgData name="Rik Bijman" userId="af7cf943-99fb-49db-bb3c-cfd8978aa612" providerId="ADAL" clId="{319B4543-10A1-48C5-AF8B-4A8E1F4A4593}" dt="2025-02-19T15:09:26.613" v="2400"/>
          <ac:picMkLst>
            <pc:docMk/>
            <pc:sldMk cId="293831046" sldId="2145707915"/>
            <ac:picMk id="46" creationId="{59226731-E81C-B3AE-BEC8-34AB573EA503}"/>
          </ac:picMkLst>
        </pc:picChg>
      </pc:sldChg>
      <pc:sldChg chg="addSp delSp modSp add mod modAnim modShow">
        <pc:chgData name="Rik Bijman" userId="af7cf943-99fb-49db-bb3c-cfd8978aa612" providerId="ADAL" clId="{319B4543-10A1-48C5-AF8B-4A8E1F4A4593}" dt="2025-03-04T14:19:33.034" v="4932" actId="729"/>
        <pc:sldMkLst>
          <pc:docMk/>
          <pc:sldMk cId="2723030738" sldId="2145707916"/>
        </pc:sldMkLst>
        <pc:spChg chg="add mod">
          <ac:chgData name="Rik Bijman" userId="af7cf943-99fb-49db-bb3c-cfd8978aa612" providerId="ADAL" clId="{319B4543-10A1-48C5-AF8B-4A8E1F4A4593}" dt="2025-02-19T15:10:10.003" v="2490"/>
          <ac:spMkLst>
            <pc:docMk/>
            <pc:sldMk cId="2723030738" sldId="2145707916"/>
            <ac:spMk id="31" creationId="{6EFA2160-D31D-E162-9712-4480F70AB7D6}"/>
          </ac:spMkLst>
        </pc:spChg>
        <pc:spChg chg="add mod">
          <ac:chgData name="Rik Bijman" userId="af7cf943-99fb-49db-bb3c-cfd8978aa612" providerId="ADAL" clId="{319B4543-10A1-48C5-AF8B-4A8E1F4A4593}" dt="2025-02-19T15:10:10.003" v="2490"/>
          <ac:spMkLst>
            <pc:docMk/>
            <pc:sldMk cId="2723030738" sldId="2145707916"/>
            <ac:spMk id="34" creationId="{661C10F6-D77D-DA7E-9C16-DBC0507C9E44}"/>
          </ac:spMkLst>
        </pc:spChg>
        <pc:spChg chg="add mod">
          <ac:chgData name="Rik Bijman" userId="af7cf943-99fb-49db-bb3c-cfd8978aa612" providerId="ADAL" clId="{319B4543-10A1-48C5-AF8B-4A8E1F4A4593}" dt="2025-02-19T15:10:23.999" v="2499" actId="20577"/>
          <ac:spMkLst>
            <pc:docMk/>
            <pc:sldMk cId="2723030738" sldId="2145707916"/>
            <ac:spMk id="37" creationId="{85282C64-6368-9FF1-0E1F-A806CA958B8E}"/>
          </ac:spMkLst>
        </pc:spChg>
        <pc:picChg chg="add mod">
          <ac:chgData name="Rik Bijman" userId="af7cf943-99fb-49db-bb3c-cfd8978aa612" providerId="ADAL" clId="{319B4543-10A1-48C5-AF8B-4A8E1F4A4593}" dt="2025-02-19T15:10:10.003" v="2490"/>
          <ac:picMkLst>
            <pc:docMk/>
            <pc:sldMk cId="2723030738" sldId="2145707916"/>
            <ac:picMk id="32" creationId="{EA4AB532-8AC3-4F46-7045-766056A9B007}"/>
          </ac:picMkLst>
        </pc:picChg>
        <pc:picChg chg="add mod">
          <ac:chgData name="Rik Bijman" userId="af7cf943-99fb-49db-bb3c-cfd8978aa612" providerId="ADAL" clId="{319B4543-10A1-48C5-AF8B-4A8E1F4A4593}" dt="2025-02-19T15:10:10.003" v="2490"/>
          <ac:picMkLst>
            <pc:docMk/>
            <pc:sldMk cId="2723030738" sldId="2145707916"/>
            <ac:picMk id="33" creationId="{E87D6A4A-E1D0-44AA-B0E8-CE1214BFC914}"/>
          </ac:picMkLst>
        </pc:picChg>
        <pc:picChg chg="add mod">
          <ac:chgData name="Rik Bijman" userId="af7cf943-99fb-49db-bb3c-cfd8978aa612" providerId="ADAL" clId="{319B4543-10A1-48C5-AF8B-4A8E1F4A4593}" dt="2025-02-19T15:10:10.003" v="2490"/>
          <ac:picMkLst>
            <pc:docMk/>
            <pc:sldMk cId="2723030738" sldId="2145707916"/>
            <ac:picMk id="36" creationId="{F8C06C28-1A9D-1A0C-9472-CBE56DF47571}"/>
          </ac:picMkLst>
        </pc:picChg>
        <pc:picChg chg="add mod">
          <ac:chgData name="Rik Bijman" userId="af7cf943-99fb-49db-bb3c-cfd8978aa612" providerId="ADAL" clId="{319B4543-10A1-48C5-AF8B-4A8E1F4A4593}" dt="2025-02-19T15:10:36.489" v="2580" actId="1038"/>
          <ac:picMkLst>
            <pc:docMk/>
            <pc:sldMk cId="2723030738" sldId="2145707916"/>
            <ac:picMk id="38" creationId="{77E3E6F3-391A-0A44-733D-94DD61DD34A5}"/>
          </ac:picMkLst>
        </pc:picChg>
        <pc:picChg chg="add mod modCrop">
          <ac:chgData name="Rik Bijman" userId="af7cf943-99fb-49db-bb3c-cfd8978aa612" providerId="ADAL" clId="{319B4543-10A1-48C5-AF8B-4A8E1F4A4593}" dt="2025-02-19T15:13:19.084" v="2607" actId="1076"/>
          <ac:picMkLst>
            <pc:docMk/>
            <pc:sldMk cId="2723030738" sldId="2145707916"/>
            <ac:picMk id="40" creationId="{9B68A983-A92E-9EE1-94B6-7F34C6EFE35F}"/>
          </ac:picMkLst>
        </pc:picChg>
        <pc:picChg chg="add mod">
          <ac:chgData name="Rik Bijman" userId="af7cf943-99fb-49db-bb3c-cfd8978aa612" providerId="ADAL" clId="{319B4543-10A1-48C5-AF8B-4A8E1F4A4593}" dt="2025-02-19T15:13:21.276" v="2608" actId="1076"/>
          <ac:picMkLst>
            <pc:docMk/>
            <pc:sldMk cId="2723030738" sldId="2145707916"/>
            <ac:picMk id="41" creationId="{1C1D5B1F-A9FA-C14D-BBC0-02EE2351CA65}"/>
          </ac:picMkLst>
        </pc:picChg>
        <pc:picChg chg="add mod">
          <ac:chgData name="Rik Bijman" userId="af7cf943-99fb-49db-bb3c-cfd8978aa612" providerId="ADAL" clId="{319B4543-10A1-48C5-AF8B-4A8E1F4A4593}" dt="2025-02-19T15:13:50.922" v="2612" actId="14100"/>
          <ac:picMkLst>
            <pc:docMk/>
            <pc:sldMk cId="2723030738" sldId="2145707916"/>
            <ac:picMk id="43" creationId="{B7577D0E-50CB-FEC9-D1F3-5EBEE4BE8D22}"/>
          </ac:picMkLst>
        </pc:picChg>
        <pc:picChg chg="add mod">
          <ac:chgData name="Rik Bijman" userId="af7cf943-99fb-49db-bb3c-cfd8978aa612" providerId="ADAL" clId="{319B4543-10A1-48C5-AF8B-4A8E1F4A4593}" dt="2025-02-19T15:13:57.310" v="2615" actId="1076"/>
          <ac:picMkLst>
            <pc:docMk/>
            <pc:sldMk cId="2723030738" sldId="2145707916"/>
            <ac:picMk id="44" creationId="{56470625-07CB-0F50-2444-FFEB3DD1CE41}"/>
          </ac:picMkLst>
        </pc:picChg>
        <pc:picChg chg="add mod">
          <ac:chgData name="Rik Bijman" userId="af7cf943-99fb-49db-bb3c-cfd8978aa612" providerId="ADAL" clId="{319B4543-10A1-48C5-AF8B-4A8E1F4A4593}" dt="2025-02-19T15:16:02.901" v="2619" actId="1076"/>
          <ac:picMkLst>
            <pc:docMk/>
            <pc:sldMk cId="2723030738" sldId="2145707916"/>
            <ac:picMk id="46" creationId="{A1C1F259-9CBA-A2C3-95E3-D2DA6DDFFF1B}"/>
          </ac:picMkLst>
        </pc:picChg>
        <pc:picChg chg="add mod">
          <ac:chgData name="Rik Bijman" userId="af7cf943-99fb-49db-bb3c-cfd8978aa612" providerId="ADAL" clId="{319B4543-10A1-48C5-AF8B-4A8E1F4A4593}" dt="2025-02-19T15:17:18.703" v="2626" actId="1076"/>
          <ac:picMkLst>
            <pc:docMk/>
            <pc:sldMk cId="2723030738" sldId="2145707916"/>
            <ac:picMk id="48" creationId="{4B5728EC-3EB7-8EB2-8154-27A598BD810C}"/>
          </ac:picMkLst>
        </pc:picChg>
        <pc:cxnChg chg="add mod">
          <ac:chgData name="Rik Bijman" userId="af7cf943-99fb-49db-bb3c-cfd8978aa612" providerId="ADAL" clId="{319B4543-10A1-48C5-AF8B-4A8E1F4A4593}" dt="2025-02-19T15:10:10.003" v="2490"/>
          <ac:cxnSpMkLst>
            <pc:docMk/>
            <pc:sldMk cId="2723030738" sldId="2145707916"/>
            <ac:cxnSpMk id="35" creationId="{B6EB013E-7EC4-CF45-227B-BB722AA718B1}"/>
          </ac:cxnSpMkLst>
        </pc:cxnChg>
      </pc:sldChg>
      <pc:sldChg chg="addSp delSp modSp add mod modAnim modShow">
        <pc:chgData name="Rik Bijman" userId="af7cf943-99fb-49db-bb3c-cfd8978aa612" providerId="ADAL" clId="{319B4543-10A1-48C5-AF8B-4A8E1F4A4593}" dt="2025-03-04T14:19:33.034" v="4932" actId="729"/>
        <pc:sldMkLst>
          <pc:docMk/>
          <pc:sldMk cId="2773028608" sldId="2145707917"/>
        </pc:sldMkLst>
        <pc:spChg chg="add mod">
          <ac:chgData name="Rik Bijman" userId="af7cf943-99fb-49db-bb3c-cfd8978aa612" providerId="ADAL" clId="{319B4543-10A1-48C5-AF8B-4A8E1F4A4593}" dt="2025-02-19T15:31:36.253" v="2859"/>
          <ac:spMkLst>
            <pc:docMk/>
            <pc:sldMk cId="2773028608" sldId="2145707917"/>
            <ac:spMk id="15" creationId="{7ED1152E-0002-2009-8993-905EEF87EDFD}"/>
          </ac:spMkLst>
        </pc:spChg>
        <pc:spChg chg="add mod">
          <ac:chgData name="Rik Bijman" userId="af7cf943-99fb-49db-bb3c-cfd8978aa612" providerId="ADAL" clId="{319B4543-10A1-48C5-AF8B-4A8E1F4A4593}" dt="2025-02-19T15:42:01.846" v="2929" actId="1038"/>
          <ac:spMkLst>
            <pc:docMk/>
            <pc:sldMk cId="2773028608" sldId="2145707917"/>
            <ac:spMk id="23" creationId="{5EC3E1B1-218C-090E-71CA-F494161CDECF}"/>
          </ac:spMkLst>
        </pc:spChg>
        <pc:spChg chg="add mod">
          <ac:chgData name="Rik Bijman" userId="af7cf943-99fb-49db-bb3c-cfd8978aa612" providerId="ADAL" clId="{319B4543-10A1-48C5-AF8B-4A8E1F4A4593}" dt="2025-02-19T15:41:48.654" v="2920" actId="14100"/>
          <ac:spMkLst>
            <pc:docMk/>
            <pc:sldMk cId="2773028608" sldId="2145707917"/>
            <ac:spMk id="24" creationId="{6A4A391E-605E-AE70-3309-12CCC541406D}"/>
          </ac:spMkLst>
        </pc:spChg>
        <pc:spChg chg="add mod">
          <ac:chgData name="Rik Bijman" userId="af7cf943-99fb-49db-bb3c-cfd8978aa612" providerId="ADAL" clId="{319B4543-10A1-48C5-AF8B-4A8E1F4A4593}" dt="2025-02-19T15:43:37.195" v="3080" actId="1037"/>
          <ac:spMkLst>
            <pc:docMk/>
            <pc:sldMk cId="2773028608" sldId="2145707917"/>
            <ac:spMk id="50" creationId="{7D4AC99A-65A1-E5D3-147C-786595B5FB99}"/>
          </ac:spMkLst>
        </pc:spChg>
        <pc:picChg chg="add mod">
          <ac:chgData name="Rik Bijman" userId="af7cf943-99fb-49db-bb3c-cfd8978aa612" providerId="ADAL" clId="{319B4543-10A1-48C5-AF8B-4A8E1F4A4593}" dt="2025-02-19T15:31:36.253" v="2859"/>
          <ac:picMkLst>
            <pc:docMk/>
            <pc:sldMk cId="2773028608" sldId="2145707917"/>
            <ac:picMk id="16" creationId="{52699052-F2A0-442C-4DEC-1E3C2D2158A7}"/>
          </ac:picMkLst>
        </pc:picChg>
        <pc:picChg chg="add mod">
          <ac:chgData name="Rik Bijman" userId="af7cf943-99fb-49db-bb3c-cfd8978aa612" providerId="ADAL" clId="{319B4543-10A1-48C5-AF8B-4A8E1F4A4593}" dt="2025-02-19T15:31:36.253" v="2859"/>
          <ac:picMkLst>
            <pc:docMk/>
            <pc:sldMk cId="2773028608" sldId="2145707917"/>
            <ac:picMk id="17" creationId="{15B538BB-D249-8F13-6ADF-AA897B624ED2}"/>
          </ac:picMkLst>
        </pc:picChg>
        <pc:picChg chg="add mod">
          <ac:chgData name="Rik Bijman" userId="af7cf943-99fb-49db-bb3c-cfd8978aa612" providerId="ADAL" clId="{319B4543-10A1-48C5-AF8B-4A8E1F4A4593}" dt="2025-02-19T15:31:36.253" v="2859"/>
          <ac:picMkLst>
            <pc:docMk/>
            <pc:sldMk cId="2773028608" sldId="2145707917"/>
            <ac:picMk id="19" creationId="{849C598B-0C72-7A31-CC8B-4246695619FF}"/>
          </ac:picMkLst>
        </pc:picChg>
        <pc:picChg chg="add mod modCrop">
          <ac:chgData name="Rik Bijman" userId="af7cf943-99fb-49db-bb3c-cfd8978aa612" providerId="ADAL" clId="{319B4543-10A1-48C5-AF8B-4A8E1F4A4593}" dt="2025-02-19T15:41:13.602" v="2907" actId="732"/>
          <ac:picMkLst>
            <pc:docMk/>
            <pc:sldMk cId="2773028608" sldId="2145707917"/>
            <ac:picMk id="21" creationId="{44BBC0E8-C068-1E52-8137-2747C2CEC161}"/>
          </ac:picMkLst>
        </pc:picChg>
        <pc:picChg chg="add mod">
          <ac:chgData name="Rik Bijman" userId="af7cf943-99fb-49db-bb3c-cfd8978aa612" providerId="ADAL" clId="{319B4543-10A1-48C5-AF8B-4A8E1F4A4593}" dt="2025-02-19T15:41:18.531" v="2909" actId="14100"/>
          <ac:picMkLst>
            <pc:docMk/>
            <pc:sldMk cId="2773028608" sldId="2145707917"/>
            <ac:picMk id="26" creationId="{13CCCA36-AD4C-7259-2DE5-7635DA2B9200}"/>
          </ac:picMkLst>
        </pc:picChg>
        <pc:picChg chg="add mod">
          <ac:chgData name="Rik Bijman" userId="af7cf943-99fb-49db-bb3c-cfd8978aa612" providerId="ADAL" clId="{319B4543-10A1-48C5-AF8B-4A8E1F4A4593}" dt="2025-02-19T15:41:22.952" v="2912" actId="1076"/>
          <ac:picMkLst>
            <pc:docMk/>
            <pc:sldMk cId="2773028608" sldId="2145707917"/>
            <ac:picMk id="28" creationId="{1BF07569-A5FA-A4EA-AB53-C5AD521845D7}"/>
          </ac:picMkLst>
        </pc:picChg>
        <pc:cxnChg chg="add mod">
          <ac:chgData name="Rik Bijman" userId="af7cf943-99fb-49db-bb3c-cfd8978aa612" providerId="ADAL" clId="{319B4543-10A1-48C5-AF8B-4A8E1F4A4593}" dt="2025-02-19T15:42:04.263" v="2930" actId="14100"/>
          <ac:cxnSpMkLst>
            <pc:docMk/>
            <pc:sldMk cId="2773028608" sldId="2145707917"/>
            <ac:cxnSpMk id="30" creationId="{9F596A4A-2F58-BCC2-067C-6FC3B58EACB7}"/>
          </ac:cxnSpMkLst>
        </pc:cxnChg>
        <pc:cxnChg chg="add mod">
          <ac:chgData name="Rik Bijman" userId="af7cf943-99fb-49db-bb3c-cfd8978aa612" providerId="ADAL" clId="{319B4543-10A1-48C5-AF8B-4A8E1F4A4593}" dt="2025-02-19T15:41:53.455" v="2922" actId="14100"/>
          <ac:cxnSpMkLst>
            <pc:docMk/>
            <pc:sldMk cId="2773028608" sldId="2145707917"/>
            <ac:cxnSpMk id="39" creationId="{CACC2A25-6D36-C987-092A-641F941679FF}"/>
          </ac:cxnSpMkLst>
        </pc:cxnChg>
      </pc:sldChg>
      <pc:sldChg chg="addSp delSp modSp new mod modShow">
        <pc:chgData name="Rik Bijman" userId="af7cf943-99fb-49db-bb3c-cfd8978aa612" providerId="ADAL" clId="{319B4543-10A1-48C5-AF8B-4A8E1F4A4593}" dt="2025-03-04T14:19:43.257" v="4934" actId="729"/>
        <pc:sldMkLst>
          <pc:docMk/>
          <pc:sldMk cId="2474583888" sldId="2145707918"/>
        </pc:sldMkLst>
        <pc:spChg chg="mod">
          <ac:chgData name="Rik Bijman" userId="af7cf943-99fb-49db-bb3c-cfd8978aa612" providerId="ADAL" clId="{319B4543-10A1-48C5-AF8B-4A8E1F4A4593}" dt="2025-02-19T15:44:42.227" v="3112" actId="20577"/>
          <ac:spMkLst>
            <pc:docMk/>
            <pc:sldMk cId="2474583888" sldId="2145707918"/>
            <ac:spMk id="2" creationId="{8109DF4F-0145-0103-3947-E887585FAC9D}"/>
          </ac:spMkLst>
        </pc:spChg>
        <pc:spChg chg="mod">
          <ac:chgData name="Rik Bijman" userId="af7cf943-99fb-49db-bb3c-cfd8978aa612" providerId="ADAL" clId="{319B4543-10A1-48C5-AF8B-4A8E1F4A4593}" dt="2025-02-19T15:44:49.577" v="3118" actId="20577"/>
          <ac:spMkLst>
            <pc:docMk/>
            <pc:sldMk cId="2474583888" sldId="2145707918"/>
            <ac:spMk id="3" creationId="{45BD1A7D-3B1A-9DBF-2A18-BE96DDBA925B}"/>
          </ac:spMkLst>
        </pc:spChg>
        <pc:spChg chg="add mod">
          <ac:chgData name="Rik Bijman" userId="af7cf943-99fb-49db-bb3c-cfd8978aa612" providerId="ADAL" clId="{319B4543-10A1-48C5-AF8B-4A8E1F4A4593}" dt="2025-02-19T15:43:11.636" v="3062"/>
          <ac:spMkLst>
            <pc:docMk/>
            <pc:sldMk cId="2474583888" sldId="2145707918"/>
            <ac:spMk id="14" creationId="{2816F1CF-7FEB-8F2B-FB8B-BBAEA5CAD6A4}"/>
          </ac:spMkLst>
        </pc:spChg>
        <pc:spChg chg="add mod">
          <ac:chgData name="Rik Bijman" userId="af7cf943-99fb-49db-bb3c-cfd8978aa612" providerId="ADAL" clId="{319B4543-10A1-48C5-AF8B-4A8E1F4A4593}" dt="2025-02-19T15:43:50.073" v="3094" actId="20577"/>
          <ac:spMkLst>
            <pc:docMk/>
            <pc:sldMk cId="2474583888" sldId="2145707918"/>
            <ac:spMk id="20" creationId="{5AD3CB16-CB31-2F34-B61B-606AC59EBD6E}"/>
          </ac:spMkLst>
        </pc:spChg>
        <pc:picChg chg="add mod">
          <ac:chgData name="Rik Bijman" userId="af7cf943-99fb-49db-bb3c-cfd8978aa612" providerId="ADAL" clId="{319B4543-10A1-48C5-AF8B-4A8E1F4A4593}" dt="2025-02-19T15:43:11.636" v="3062"/>
          <ac:picMkLst>
            <pc:docMk/>
            <pc:sldMk cId="2474583888" sldId="2145707918"/>
            <ac:picMk id="15" creationId="{C2BA9E29-9841-F8A9-196B-5C3AF522BD59}"/>
          </ac:picMkLst>
        </pc:picChg>
        <pc:picChg chg="add mod">
          <ac:chgData name="Rik Bijman" userId="af7cf943-99fb-49db-bb3c-cfd8978aa612" providerId="ADAL" clId="{319B4543-10A1-48C5-AF8B-4A8E1F4A4593}" dt="2025-02-19T15:43:11.636" v="3062"/>
          <ac:picMkLst>
            <pc:docMk/>
            <pc:sldMk cId="2474583888" sldId="2145707918"/>
            <ac:picMk id="16" creationId="{23D0C0AC-DEF2-3D7B-6715-0CF9897F7FFC}"/>
          </ac:picMkLst>
        </pc:picChg>
        <pc:picChg chg="add mod">
          <ac:chgData name="Rik Bijman" userId="af7cf943-99fb-49db-bb3c-cfd8978aa612" providerId="ADAL" clId="{319B4543-10A1-48C5-AF8B-4A8E1F4A4593}" dt="2025-02-19T15:43:11.636" v="3062"/>
          <ac:picMkLst>
            <pc:docMk/>
            <pc:sldMk cId="2474583888" sldId="2145707918"/>
            <ac:picMk id="18" creationId="{37886EF9-49B6-DC5B-9E1B-E9926915B77F}"/>
          </ac:picMkLst>
        </pc:picChg>
        <pc:picChg chg="add mod">
          <ac:chgData name="Rik Bijman" userId="af7cf943-99fb-49db-bb3c-cfd8978aa612" providerId="ADAL" clId="{319B4543-10A1-48C5-AF8B-4A8E1F4A4593}" dt="2025-02-19T15:44:27.763" v="3107" actId="1076"/>
          <ac:picMkLst>
            <pc:docMk/>
            <pc:sldMk cId="2474583888" sldId="2145707918"/>
            <ac:picMk id="22" creationId="{FFB48B8D-A096-05CD-3B3A-331D5ADAE65F}"/>
          </ac:picMkLst>
        </pc:picChg>
      </pc:sldChg>
      <pc:sldChg chg="addSp delSp modSp new mod modAnim">
        <pc:chgData name="Rik Bijman" userId="af7cf943-99fb-49db-bb3c-cfd8978aa612" providerId="ADAL" clId="{319B4543-10A1-48C5-AF8B-4A8E1F4A4593}" dt="2025-03-05T09:00:06.488" v="5919" actId="20577"/>
        <pc:sldMkLst>
          <pc:docMk/>
          <pc:sldMk cId="561126567" sldId="2145707919"/>
        </pc:sldMkLst>
        <pc:spChg chg="mod">
          <ac:chgData name="Rik Bijman" userId="af7cf943-99fb-49db-bb3c-cfd8978aa612" providerId="ADAL" clId="{319B4543-10A1-48C5-AF8B-4A8E1F4A4593}" dt="2025-02-19T15:44:59.936" v="3136" actId="20577"/>
          <ac:spMkLst>
            <pc:docMk/>
            <pc:sldMk cId="561126567" sldId="2145707919"/>
            <ac:spMk id="2" creationId="{CC13A83F-DD6C-4D37-A7FD-010C980D7626}"/>
          </ac:spMkLst>
        </pc:spChg>
        <pc:spChg chg="mod">
          <ac:chgData name="Rik Bijman" userId="af7cf943-99fb-49db-bb3c-cfd8978aa612" providerId="ADAL" clId="{319B4543-10A1-48C5-AF8B-4A8E1F4A4593}" dt="2025-03-05T09:00:06.488" v="5919" actId="20577"/>
          <ac:spMkLst>
            <pc:docMk/>
            <pc:sldMk cId="561126567" sldId="2145707919"/>
            <ac:spMk id="3" creationId="{821DAE92-9B52-255B-E68A-1B6D77B8703C}"/>
          </ac:spMkLst>
        </pc:spChg>
        <pc:spChg chg="add mod">
          <ac:chgData name="Rik Bijman" userId="af7cf943-99fb-49db-bb3c-cfd8978aa612" providerId="ADAL" clId="{319B4543-10A1-48C5-AF8B-4A8E1F4A4593}" dt="2025-03-05T08:58:25.324" v="5894" actId="1036"/>
          <ac:spMkLst>
            <pc:docMk/>
            <pc:sldMk cId="561126567" sldId="2145707919"/>
            <ac:spMk id="6" creationId="{C610F744-A535-FC51-2986-62ACCD61BCD5}"/>
          </ac:spMkLst>
        </pc:spChg>
        <pc:spChg chg="add mod">
          <ac:chgData name="Rik Bijman" userId="af7cf943-99fb-49db-bb3c-cfd8978aa612" providerId="ADAL" clId="{319B4543-10A1-48C5-AF8B-4A8E1F4A4593}" dt="2025-03-05T08:59:03.024" v="5911" actId="1035"/>
          <ac:spMkLst>
            <pc:docMk/>
            <pc:sldMk cId="561126567" sldId="2145707919"/>
            <ac:spMk id="7" creationId="{4C272365-4398-7BFB-EB63-885B7859A551}"/>
          </ac:spMkLst>
        </pc:spChg>
        <pc:spChg chg="add mod">
          <ac:chgData name="Rik Bijman" userId="af7cf943-99fb-49db-bb3c-cfd8978aa612" providerId="ADAL" clId="{319B4543-10A1-48C5-AF8B-4A8E1F4A4593}" dt="2025-03-05T08:59:03.024" v="5911" actId="1035"/>
          <ac:spMkLst>
            <pc:docMk/>
            <pc:sldMk cId="561126567" sldId="2145707919"/>
            <ac:spMk id="10" creationId="{91A20D4A-4ABD-EBC0-6ECD-E6BD86E4351D}"/>
          </ac:spMkLst>
        </pc:spChg>
        <pc:picChg chg="add mod">
          <ac:chgData name="Rik Bijman" userId="af7cf943-99fb-49db-bb3c-cfd8978aa612" providerId="ADAL" clId="{319B4543-10A1-48C5-AF8B-4A8E1F4A4593}" dt="2025-03-05T08:58:25.324" v="5894" actId="1036"/>
          <ac:picMkLst>
            <pc:docMk/>
            <pc:sldMk cId="561126567" sldId="2145707919"/>
            <ac:picMk id="5" creationId="{B70E456E-C5CB-8236-AE40-4D156F401912}"/>
          </ac:picMkLst>
        </pc:picChg>
        <pc:picChg chg="add mod">
          <ac:chgData name="Rik Bijman" userId="af7cf943-99fb-49db-bb3c-cfd8978aa612" providerId="ADAL" clId="{319B4543-10A1-48C5-AF8B-4A8E1F4A4593}" dt="2025-03-05T08:59:03.024" v="5911" actId="1035"/>
          <ac:picMkLst>
            <pc:docMk/>
            <pc:sldMk cId="561126567" sldId="2145707919"/>
            <ac:picMk id="9" creationId="{DDD2CEFC-DA59-EF9A-A433-0AF56DEB1621}"/>
          </ac:picMkLst>
        </pc:picChg>
        <pc:picChg chg="add mod">
          <ac:chgData name="Rik Bijman" userId="af7cf943-99fb-49db-bb3c-cfd8978aa612" providerId="ADAL" clId="{319B4543-10A1-48C5-AF8B-4A8E1F4A4593}" dt="2025-03-05T08:55:32.503" v="5832" actId="1076"/>
          <ac:picMkLst>
            <pc:docMk/>
            <pc:sldMk cId="561126567" sldId="2145707919"/>
            <ac:picMk id="6146" creationId="{B0A9CB34-ACBA-FD7D-DDE7-362F5884E695}"/>
          </ac:picMkLst>
        </pc:picChg>
      </pc:sldChg>
      <pc:sldChg chg="addSp delSp modSp new mod modAnim">
        <pc:chgData name="Rik Bijman" userId="af7cf943-99fb-49db-bb3c-cfd8978aa612" providerId="ADAL" clId="{319B4543-10A1-48C5-AF8B-4A8E1F4A4593}" dt="2025-03-05T09:04:19.565" v="5938"/>
        <pc:sldMkLst>
          <pc:docMk/>
          <pc:sldMk cId="1804817826" sldId="2145707920"/>
        </pc:sldMkLst>
        <pc:spChg chg="mod">
          <ac:chgData name="Rik Bijman" userId="af7cf943-99fb-49db-bb3c-cfd8978aa612" providerId="ADAL" clId="{319B4543-10A1-48C5-AF8B-4A8E1F4A4593}" dt="2025-02-19T15:47:28.821" v="3217" actId="20577"/>
          <ac:spMkLst>
            <pc:docMk/>
            <pc:sldMk cId="1804817826" sldId="2145707920"/>
            <ac:spMk id="2" creationId="{ACA9512E-75E3-36D9-B2BD-306E0403FDB9}"/>
          </ac:spMkLst>
        </pc:spChg>
        <pc:spChg chg="mod">
          <ac:chgData name="Rik Bijman" userId="af7cf943-99fb-49db-bb3c-cfd8978aa612" providerId="ADAL" clId="{319B4543-10A1-48C5-AF8B-4A8E1F4A4593}" dt="2025-02-19T15:47:35.951" v="3235" actId="20577"/>
          <ac:spMkLst>
            <pc:docMk/>
            <pc:sldMk cId="1804817826" sldId="2145707920"/>
            <ac:spMk id="3" creationId="{6F2E42A4-C259-2E15-0054-5A3FE45459BC}"/>
          </ac:spMkLst>
        </pc:spChg>
        <pc:spChg chg="add mod">
          <ac:chgData name="Rik Bijman" userId="af7cf943-99fb-49db-bb3c-cfd8978aa612" providerId="ADAL" clId="{319B4543-10A1-48C5-AF8B-4A8E1F4A4593}" dt="2025-02-19T15:47:20.743" v="3207"/>
          <ac:spMkLst>
            <pc:docMk/>
            <pc:sldMk cId="1804817826" sldId="2145707920"/>
            <ac:spMk id="4" creationId="{4AA152AA-848A-F750-5018-80F4D78FCFB0}"/>
          </ac:spMkLst>
        </pc:spChg>
        <pc:spChg chg="add mod">
          <ac:chgData name="Rik Bijman" userId="af7cf943-99fb-49db-bb3c-cfd8978aa612" providerId="ADAL" clId="{319B4543-10A1-48C5-AF8B-4A8E1F4A4593}" dt="2025-02-24T10:53:07.895" v="4589" actId="20577"/>
          <ac:spMkLst>
            <pc:docMk/>
            <pc:sldMk cId="1804817826" sldId="2145707920"/>
            <ac:spMk id="5" creationId="{75A51CB5-25E9-CABE-B9D8-9964DE0935A5}"/>
          </ac:spMkLst>
        </pc:spChg>
        <pc:spChg chg="add mod">
          <ac:chgData name="Rik Bijman" userId="af7cf943-99fb-49db-bb3c-cfd8978aa612" providerId="ADAL" clId="{319B4543-10A1-48C5-AF8B-4A8E1F4A4593}" dt="2025-03-05T08:47:25.550" v="5699" actId="1076"/>
          <ac:spMkLst>
            <pc:docMk/>
            <pc:sldMk cId="1804817826" sldId="2145707920"/>
            <ac:spMk id="8" creationId="{DCEFF93B-C0A9-8AEB-E7D1-412F44B32DE8}"/>
          </ac:spMkLst>
        </pc:spChg>
        <pc:spChg chg="add mod">
          <ac:chgData name="Rik Bijman" userId="af7cf943-99fb-49db-bb3c-cfd8978aa612" providerId="ADAL" clId="{319B4543-10A1-48C5-AF8B-4A8E1F4A4593}" dt="2025-03-04T14:23:03.862" v="4943" actId="1076"/>
          <ac:spMkLst>
            <pc:docMk/>
            <pc:sldMk cId="1804817826" sldId="2145707920"/>
            <ac:spMk id="16" creationId="{B76C5472-01C1-8891-E77E-0B4FD3A1F4C8}"/>
          </ac:spMkLst>
        </pc:spChg>
        <pc:spChg chg="add mod">
          <ac:chgData name="Rik Bijman" userId="af7cf943-99fb-49db-bb3c-cfd8978aa612" providerId="ADAL" clId="{319B4543-10A1-48C5-AF8B-4A8E1F4A4593}" dt="2025-03-04T14:22:56.976" v="4941" actId="1076"/>
          <ac:spMkLst>
            <pc:docMk/>
            <pc:sldMk cId="1804817826" sldId="2145707920"/>
            <ac:spMk id="17" creationId="{4FCF768C-8470-4F0F-19E5-8CE4130B636A}"/>
          </ac:spMkLst>
        </pc:spChg>
        <pc:spChg chg="add mod">
          <ac:chgData name="Rik Bijman" userId="af7cf943-99fb-49db-bb3c-cfd8978aa612" providerId="ADAL" clId="{319B4543-10A1-48C5-AF8B-4A8E1F4A4593}" dt="2025-03-04T14:23:06.666" v="4944" actId="1076"/>
          <ac:spMkLst>
            <pc:docMk/>
            <pc:sldMk cId="1804817826" sldId="2145707920"/>
            <ac:spMk id="18" creationId="{E7DA7448-412D-7785-CC4D-6F55F71E2242}"/>
          </ac:spMkLst>
        </pc:spChg>
        <pc:spChg chg="add mod">
          <ac:chgData name="Rik Bijman" userId="af7cf943-99fb-49db-bb3c-cfd8978aa612" providerId="ADAL" clId="{319B4543-10A1-48C5-AF8B-4A8E1F4A4593}" dt="2025-03-05T08:50:35.543" v="5751" actId="1036"/>
          <ac:spMkLst>
            <pc:docMk/>
            <pc:sldMk cId="1804817826" sldId="2145707920"/>
            <ac:spMk id="19" creationId="{B5052F5A-A3CB-DD50-4FD1-B18B43BE1552}"/>
          </ac:spMkLst>
        </pc:spChg>
        <pc:graphicFrameChg chg="add mod modGraphic">
          <ac:chgData name="Rik Bijman" userId="af7cf943-99fb-49db-bb3c-cfd8978aa612" providerId="ADAL" clId="{319B4543-10A1-48C5-AF8B-4A8E1F4A4593}" dt="2025-03-05T08:48:49.974" v="5709" actId="27117"/>
          <ac:graphicFrameMkLst>
            <pc:docMk/>
            <pc:sldMk cId="1804817826" sldId="2145707920"/>
            <ac:graphicFrameMk id="7" creationId="{F4069598-2ECB-EFAB-FC6B-F4CE08ED49E5}"/>
          </ac:graphicFrameMkLst>
        </pc:graphicFrameChg>
        <pc:graphicFrameChg chg="add mod modGraphic">
          <ac:chgData name="Rik Bijman" userId="af7cf943-99fb-49db-bb3c-cfd8978aa612" providerId="ADAL" clId="{319B4543-10A1-48C5-AF8B-4A8E1F4A4593}" dt="2025-03-05T08:48:45.197" v="5706" actId="27117"/>
          <ac:graphicFrameMkLst>
            <pc:docMk/>
            <pc:sldMk cId="1804817826" sldId="2145707920"/>
            <ac:graphicFrameMk id="9" creationId="{0AC3CBCC-B10F-67C5-61DB-5EF35CF887E6}"/>
          </ac:graphicFrameMkLst>
        </pc:graphicFrameChg>
        <pc:graphicFrameChg chg="add mod modGraphic">
          <ac:chgData name="Rik Bijman" userId="af7cf943-99fb-49db-bb3c-cfd8978aa612" providerId="ADAL" clId="{319B4543-10A1-48C5-AF8B-4A8E1F4A4593}" dt="2025-03-05T08:48:43.434" v="5705" actId="27117"/>
          <ac:graphicFrameMkLst>
            <pc:docMk/>
            <pc:sldMk cId="1804817826" sldId="2145707920"/>
            <ac:graphicFrameMk id="11" creationId="{280A154D-5972-E2B0-66BF-9E0DB336B4F0}"/>
          </ac:graphicFrameMkLst>
        </pc:graphicFrameChg>
        <pc:graphicFrameChg chg="add mod modGraphic">
          <ac:chgData name="Rik Bijman" userId="af7cf943-99fb-49db-bb3c-cfd8978aa612" providerId="ADAL" clId="{319B4543-10A1-48C5-AF8B-4A8E1F4A4593}" dt="2025-03-05T08:48:46.744" v="5707" actId="27117"/>
          <ac:graphicFrameMkLst>
            <pc:docMk/>
            <pc:sldMk cId="1804817826" sldId="2145707920"/>
            <ac:graphicFrameMk id="13" creationId="{36FFE55D-1978-143C-489D-48C012FE1613}"/>
          </ac:graphicFrameMkLst>
        </pc:graphicFrameChg>
        <pc:graphicFrameChg chg="add mod modGraphic">
          <ac:chgData name="Rik Bijman" userId="af7cf943-99fb-49db-bb3c-cfd8978aa612" providerId="ADAL" clId="{319B4543-10A1-48C5-AF8B-4A8E1F4A4593}" dt="2025-03-05T08:48:48.376" v="5708" actId="27117"/>
          <ac:graphicFrameMkLst>
            <pc:docMk/>
            <pc:sldMk cId="1804817826" sldId="2145707920"/>
            <ac:graphicFrameMk id="15" creationId="{BB45C7F9-C05C-295C-6D11-89FB7535A78F}"/>
          </ac:graphicFrameMkLst>
        </pc:graphicFrameChg>
        <pc:picChg chg="add mod">
          <ac:chgData name="Rik Bijman" userId="af7cf943-99fb-49db-bb3c-cfd8978aa612" providerId="ADAL" clId="{319B4543-10A1-48C5-AF8B-4A8E1F4A4593}" dt="2025-03-05T09:04:07.367" v="5936" actId="1076"/>
          <ac:picMkLst>
            <pc:docMk/>
            <pc:sldMk cId="1804817826" sldId="2145707920"/>
            <ac:picMk id="10" creationId="{A71AD380-4417-73D9-7BDF-B10C8759278D}"/>
          </ac:picMkLst>
        </pc:picChg>
      </pc:sldChg>
      <pc:sldChg chg="addSp delSp modSp new mod modAnim">
        <pc:chgData name="Rik Bijman" userId="af7cf943-99fb-49db-bb3c-cfd8978aa612" providerId="ADAL" clId="{319B4543-10A1-48C5-AF8B-4A8E1F4A4593}" dt="2025-03-05T08:50:10.159" v="5744"/>
        <pc:sldMkLst>
          <pc:docMk/>
          <pc:sldMk cId="2281135853" sldId="2145707921"/>
        </pc:sldMkLst>
        <pc:spChg chg="mod">
          <ac:chgData name="Rik Bijman" userId="af7cf943-99fb-49db-bb3c-cfd8978aa612" providerId="ADAL" clId="{319B4543-10A1-48C5-AF8B-4A8E1F4A4593}" dt="2025-02-24T10:00:08.958" v="4220" actId="20577"/>
          <ac:spMkLst>
            <pc:docMk/>
            <pc:sldMk cId="2281135853" sldId="2145707921"/>
            <ac:spMk id="2" creationId="{6E85D96E-4965-AAB5-A90E-FB010A5BC46A}"/>
          </ac:spMkLst>
        </pc:spChg>
        <pc:spChg chg="mod">
          <ac:chgData name="Rik Bijman" userId="af7cf943-99fb-49db-bb3c-cfd8978aa612" providerId="ADAL" clId="{319B4543-10A1-48C5-AF8B-4A8E1F4A4593}" dt="2025-02-24T09:25:01.499" v="4011" actId="20577"/>
          <ac:spMkLst>
            <pc:docMk/>
            <pc:sldMk cId="2281135853" sldId="2145707921"/>
            <ac:spMk id="3" creationId="{08E94DAC-3CB0-AF72-B771-E13A291A9D01}"/>
          </ac:spMkLst>
        </pc:spChg>
        <pc:spChg chg="add mod">
          <ac:chgData name="Rik Bijman" userId="af7cf943-99fb-49db-bb3c-cfd8978aa612" providerId="ADAL" clId="{319B4543-10A1-48C5-AF8B-4A8E1F4A4593}" dt="2025-03-05T08:44:03.908" v="5607" actId="20577"/>
          <ac:spMkLst>
            <pc:docMk/>
            <pc:sldMk cId="2281135853" sldId="2145707921"/>
            <ac:spMk id="4" creationId="{E640B47B-C5ED-970F-1AD2-FDC8EBAD3021}"/>
          </ac:spMkLst>
        </pc:spChg>
        <pc:spChg chg="add mod">
          <ac:chgData name="Rik Bijman" userId="af7cf943-99fb-49db-bb3c-cfd8978aa612" providerId="ADAL" clId="{319B4543-10A1-48C5-AF8B-4A8E1F4A4593}" dt="2025-03-05T08:44:08.682" v="5613" actId="20577"/>
          <ac:spMkLst>
            <pc:docMk/>
            <pc:sldMk cId="2281135853" sldId="2145707921"/>
            <ac:spMk id="5" creationId="{809F6695-80B5-98C7-DA6E-8323CE4F5734}"/>
          </ac:spMkLst>
        </pc:spChg>
        <pc:spChg chg="add mod">
          <ac:chgData name="Rik Bijman" userId="af7cf943-99fb-49db-bb3c-cfd8978aa612" providerId="ADAL" clId="{319B4543-10A1-48C5-AF8B-4A8E1F4A4593}" dt="2025-03-05T08:44:13.881" v="5625" actId="20577"/>
          <ac:spMkLst>
            <pc:docMk/>
            <pc:sldMk cId="2281135853" sldId="2145707921"/>
            <ac:spMk id="6" creationId="{8A344835-B119-A6A5-43C9-9F2FC76E0B8F}"/>
          </ac:spMkLst>
        </pc:spChg>
        <pc:spChg chg="add mod">
          <ac:chgData name="Rik Bijman" userId="af7cf943-99fb-49db-bb3c-cfd8978aa612" providerId="ADAL" clId="{319B4543-10A1-48C5-AF8B-4A8E1F4A4593}" dt="2025-03-05T08:50:10.159" v="5744"/>
          <ac:spMkLst>
            <pc:docMk/>
            <pc:sldMk cId="2281135853" sldId="2145707921"/>
            <ac:spMk id="11" creationId="{29285351-3E76-2B29-528C-8D06376B4F32}"/>
          </ac:spMkLst>
        </pc:spChg>
        <pc:spChg chg="add del mod">
          <ac:chgData name="Rik Bijman" userId="af7cf943-99fb-49db-bb3c-cfd8978aa612" providerId="ADAL" clId="{319B4543-10A1-48C5-AF8B-4A8E1F4A4593}" dt="2025-03-05T08:43:59.556" v="5601" actId="478"/>
          <ac:spMkLst>
            <pc:docMk/>
            <pc:sldMk cId="2281135853" sldId="2145707921"/>
            <ac:spMk id="13" creationId="{5ADC6A17-DC7F-74F5-593D-CB61871CFD4F}"/>
          </ac:spMkLst>
        </pc:spChg>
        <pc:spChg chg="add del mod">
          <ac:chgData name="Rik Bijman" userId="af7cf943-99fb-49db-bb3c-cfd8978aa612" providerId="ADAL" clId="{319B4543-10A1-48C5-AF8B-4A8E1F4A4593}" dt="2025-03-05T08:44:16.280" v="5626" actId="478"/>
          <ac:spMkLst>
            <pc:docMk/>
            <pc:sldMk cId="2281135853" sldId="2145707921"/>
            <ac:spMk id="14" creationId="{92CD0DDD-D134-2EE9-8385-FA4CAAD23F84}"/>
          </ac:spMkLst>
        </pc:spChg>
        <pc:spChg chg="add del mod">
          <ac:chgData name="Rik Bijman" userId="af7cf943-99fb-49db-bb3c-cfd8978aa612" providerId="ADAL" clId="{319B4543-10A1-48C5-AF8B-4A8E1F4A4593}" dt="2025-03-05T08:44:17.937" v="5627" actId="478"/>
          <ac:spMkLst>
            <pc:docMk/>
            <pc:sldMk cId="2281135853" sldId="2145707921"/>
            <ac:spMk id="15" creationId="{67E169A6-C159-D2A6-7665-61F904817DD1}"/>
          </ac:spMkLst>
        </pc:spChg>
        <pc:graphicFrameChg chg="add del mod modGraphic">
          <ac:chgData name="Rik Bijman" userId="af7cf943-99fb-49db-bb3c-cfd8978aa612" providerId="ADAL" clId="{319B4543-10A1-48C5-AF8B-4A8E1F4A4593}" dt="2025-03-05T08:49:17.459" v="5715" actId="478"/>
          <ac:graphicFrameMkLst>
            <pc:docMk/>
            <pc:sldMk cId="2281135853" sldId="2145707921"/>
            <ac:graphicFrameMk id="9" creationId="{23AF7108-001E-8CF4-16A4-3D9E6F03968B}"/>
          </ac:graphicFrameMkLst>
        </pc:graphicFrameChg>
        <pc:picChg chg="add mod">
          <ac:chgData name="Rik Bijman" userId="af7cf943-99fb-49db-bb3c-cfd8978aa612" providerId="ADAL" clId="{319B4543-10A1-48C5-AF8B-4A8E1F4A4593}" dt="2025-02-24T09:18:47.887" v="3998" actId="1076"/>
          <ac:picMkLst>
            <pc:docMk/>
            <pc:sldMk cId="2281135853" sldId="2145707921"/>
            <ac:picMk id="8" creationId="{E2B48225-0F80-C360-8592-27CEE199E4AE}"/>
          </ac:picMkLst>
        </pc:picChg>
        <pc:picChg chg="add mod ord">
          <ac:chgData name="Rik Bijman" userId="af7cf943-99fb-49db-bb3c-cfd8978aa612" providerId="ADAL" clId="{319B4543-10A1-48C5-AF8B-4A8E1F4A4593}" dt="2025-02-24T09:25:45.144" v="4044" actId="1035"/>
          <ac:picMkLst>
            <pc:docMk/>
            <pc:sldMk cId="2281135853" sldId="2145707921"/>
            <ac:picMk id="10" creationId="{B418F00E-4589-4778-6059-C257A7A8E0AE}"/>
          </ac:picMkLst>
        </pc:picChg>
        <pc:picChg chg="add mod ord">
          <ac:chgData name="Rik Bijman" userId="af7cf943-99fb-49db-bb3c-cfd8978aa612" providerId="ADAL" clId="{319B4543-10A1-48C5-AF8B-4A8E1F4A4593}" dt="2025-02-24T09:26:06.866" v="4091" actId="167"/>
          <ac:picMkLst>
            <pc:docMk/>
            <pc:sldMk cId="2281135853" sldId="2145707921"/>
            <ac:picMk id="12" creationId="{6AF85471-12CB-7D4F-6A5A-E4F0BD1F36BA}"/>
          </ac:picMkLst>
        </pc:picChg>
      </pc:sldChg>
      <pc:sldChg chg="addSp delSp modSp add mod modAnim">
        <pc:chgData name="Rik Bijman" userId="af7cf943-99fb-49db-bb3c-cfd8978aa612" providerId="ADAL" clId="{319B4543-10A1-48C5-AF8B-4A8E1F4A4593}" dt="2025-03-05T08:50:41.569" v="5752"/>
        <pc:sldMkLst>
          <pc:docMk/>
          <pc:sldMk cId="1336673317" sldId="2145707922"/>
        </pc:sldMkLst>
        <pc:spChg chg="mod">
          <ac:chgData name="Rik Bijman" userId="af7cf943-99fb-49db-bb3c-cfd8978aa612" providerId="ADAL" clId="{319B4543-10A1-48C5-AF8B-4A8E1F4A4593}" dt="2025-02-24T10:00:17.012" v="4221"/>
          <ac:spMkLst>
            <pc:docMk/>
            <pc:sldMk cId="1336673317" sldId="2145707922"/>
            <ac:spMk id="2" creationId="{7EF2DEA8-A968-E486-7F29-90A36FF11B9E}"/>
          </ac:spMkLst>
        </pc:spChg>
        <pc:spChg chg="mod">
          <ac:chgData name="Rik Bijman" userId="af7cf943-99fb-49db-bb3c-cfd8978aa612" providerId="ADAL" clId="{319B4543-10A1-48C5-AF8B-4A8E1F4A4593}" dt="2025-02-24T09:48:30.161" v="4134" actId="20577"/>
          <ac:spMkLst>
            <pc:docMk/>
            <pc:sldMk cId="1336673317" sldId="2145707922"/>
            <ac:spMk id="3" creationId="{D3DE8DC1-C0C2-0F1E-F46A-0C92AAD1DEE2}"/>
          </ac:spMkLst>
        </pc:spChg>
        <pc:spChg chg="add mod">
          <ac:chgData name="Rik Bijman" userId="af7cf943-99fb-49db-bb3c-cfd8978aa612" providerId="ADAL" clId="{319B4543-10A1-48C5-AF8B-4A8E1F4A4593}" dt="2025-03-05T08:43:37.650" v="5581" actId="20577"/>
          <ac:spMkLst>
            <pc:docMk/>
            <pc:sldMk cId="1336673317" sldId="2145707922"/>
            <ac:spMk id="4" creationId="{0C12A3F5-645F-43F2-3A1C-D22EBCA37092}"/>
          </ac:spMkLst>
        </pc:spChg>
        <pc:spChg chg="add mod">
          <ac:chgData name="Rik Bijman" userId="af7cf943-99fb-49db-bb3c-cfd8978aa612" providerId="ADAL" clId="{319B4543-10A1-48C5-AF8B-4A8E1F4A4593}" dt="2025-03-05T08:43:40.882" v="5589" actId="20577"/>
          <ac:spMkLst>
            <pc:docMk/>
            <pc:sldMk cId="1336673317" sldId="2145707922"/>
            <ac:spMk id="5" creationId="{85AA02AE-3F9F-CAD7-D581-8E50004446BD}"/>
          </ac:spMkLst>
        </pc:spChg>
        <pc:spChg chg="add mod">
          <ac:chgData name="Rik Bijman" userId="af7cf943-99fb-49db-bb3c-cfd8978aa612" providerId="ADAL" clId="{319B4543-10A1-48C5-AF8B-4A8E1F4A4593}" dt="2025-03-05T08:43:45.428" v="5599" actId="20577"/>
          <ac:spMkLst>
            <pc:docMk/>
            <pc:sldMk cId="1336673317" sldId="2145707922"/>
            <ac:spMk id="6" creationId="{B89841F6-2C87-6CEE-5E3E-32BE67C73237}"/>
          </ac:spMkLst>
        </pc:spChg>
        <pc:spChg chg="add mod">
          <ac:chgData name="Rik Bijman" userId="af7cf943-99fb-49db-bb3c-cfd8978aa612" providerId="ADAL" clId="{319B4543-10A1-48C5-AF8B-4A8E1F4A4593}" dt="2025-03-05T08:50:41.569" v="5752"/>
          <ac:spMkLst>
            <pc:docMk/>
            <pc:sldMk cId="1336673317" sldId="2145707922"/>
            <ac:spMk id="7" creationId="{54A9CF13-77EB-8189-3625-6FF6FF9F9968}"/>
          </ac:spMkLst>
        </pc:spChg>
        <pc:spChg chg="del">
          <ac:chgData name="Rik Bijman" userId="af7cf943-99fb-49db-bb3c-cfd8978aa612" providerId="ADAL" clId="{319B4543-10A1-48C5-AF8B-4A8E1F4A4593}" dt="2025-03-05T08:43:29.678" v="5571" actId="478"/>
          <ac:spMkLst>
            <pc:docMk/>
            <pc:sldMk cId="1336673317" sldId="2145707922"/>
            <ac:spMk id="13" creationId="{B67453A1-0E92-0739-A846-22FE36F63D4F}"/>
          </ac:spMkLst>
        </pc:spChg>
        <pc:spChg chg="del">
          <ac:chgData name="Rik Bijman" userId="af7cf943-99fb-49db-bb3c-cfd8978aa612" providerId="ADAL" clId="{319B4543-10A1-48C5-AF8B-4A8E1F4A4593}" dt="2025-03-05T08:43:31.448" v="5572" actId="478"/>
          <ac:spMkLst>
            <pc:docMk/>
            <pc:sldMk cId="1336673317" sldId="2145707922"/>
            <ac:spMk id="14" creationId="{63AB6997-FCA1-9BCD-E735-5BE4B7D28A8A}"/>
          </ac:spMkLst>
        </pc:spChg>
        <pc:spChg chg="del">
          <ac:chgData name="Rik Bijman" userId="af7cf943-99fb-49db-bb3c-cfd8978aa612" providerId="ADAL" clId="{319B4543-10A1-48C5-AF8B-4A8E1F4A4593}" dt="2025-03-05T08:43:33.268" v="5573" actId="478"/>
          <ac:spMkLst>
            <pc:docMk/>
            <pc:sldMk cId="1336673317" sldId="2145707922"/>
            <ac:spMk id="15" creationId="{D0F7E68A-98A8-05FC-B54A-BFC49A73D576}"/>
          </ac:spMkLst>
        </pc:spChg>
        <pc:picChg chg="mod">
          <ac:chgData name="Rik Bijman" userId="af7cf943-99fb-49db-bb3c-cfd8978aa612" providerId="ADAL" clId="{319B4543-10A1-48C5-AF8B-4A8E1F4A4593}" dt="2025-02-24T09:29:46.311" v="4122" actId="14826"/>
          <ac:picMkLst>
            <pc:docMk/>
            <pc:sldMk cId="1336673317" sldId="2145707922"/>
            <ac:picMk id="8" creationId="{DC03F58E-F3AE-A7D6-A805-C22F0D83365B}"/>
          </ac:picMkLst>
        </pc:picChg>
        <pc:picChg chg="mod">
          <ac:chgData name="Rik Bijman" userId="af7cf943-99fb-49db-bb3c-cfd8978aa612" providerId="ADAL" clId="{319B4543-10A1-48C5-AF8B-4A8E1F4A4593}" dt="2025-02-24T09:29:40.845" v="4121" actId="14826"/>
          <ac:picMkLst>
            <pc:docMk/>
            <pc:sldMk cId="1336673317" sldId="2145707922"/>
            <ac:picMk id="10" creationId="{B418CC1D-9309-850C-67C6-7A7F1F0E09AC}"/>
          </ac:picMkLst>
        </pc:picChg>
        <pc:picChg chg="mod">
          <ac:chgData name="Rik Bijman" userId="af7cf943-99fb-49db-bb3c-cfd8978aa612" providerId="ADAL" clId="{319B4543-10A1-48C5-AF8B-4A8E1F4A4593}" dt="2025-02-24T09:29:32.862" v="4120" actId="14826"/>
          <ac:picMkLst>
            <pc:docMk/>
            <pc:sldMk cId="1336673317" sldId="2145707922"/>
            <ac:picMk id="12" creationId="{E1B940CC-83DA-497F-F352-5B433EBC27E4}"/>
          </ac:picMkLst>
        </pc:picChg>
      </pc:sldChg>
      <pc:sldChg chg="addSp delSp modSp add mod modAnim">
        <pc:chgData name="Rik Bijman" userId="af7cf943-99fb-49db-bb3c-cfd8978aa612" providerId="ADAL" clId="{319B4543-10A1-48C5-AF8B-4A8E1F4A4593}" dt="2025-03-05T08:50:42.561" v="5753"/>
        <pc:sldMkLst>
          <pc:docMk/>
          <pc:sldMk cId="1495812424" sldId="2145707923"/>
        </pc:sldMkLst>
        <pc:spChg chg="mod">
          <ac:chgData name="Rik Bijman" userId="af7cf943-99fb-49db-bb3c-cfd8978aa612" providerId="ADAL" clId="{319B4543-10A1-48C5-AF8B-4A8E1F4A4593}" dt="2025-02-24T10:00:19.314" v="4222"/>
          <ac:spMkLst>
            <pc:docMk/>
            <pc:sldMk cId="1495812424" sldId="2145707923"/>
            <ac:spMk id="2" creationId="{5EF0903D-FB5C-EA22-DD18-9B5689C6833D}"/>
          </ac:spMkLst>
        </pc:spChg>
        <pc:spChg chg="mod">
          <ac:chgData name="Rik Bijman" userId="af7cf943-99fb-49db-bb3c-cfd8978aa612" providerId="ADAL" clId="{319B4543-10A1-48C5-AF8B-4A8E1F4A4593}" dt="2025-02-24T09:50:28.817" v="4160" actId="20577"/>
          <ac:spMkLst>
            <pc:docMk/>
            <pc:sldMk cId="1495812424" sldId="2145707923"/>
            <ac:spMk id="3" creationId="{E7D7CFDE-8427-2B37-3D9E-2DBC3DA7D780}"/>
          </ac:spMkLst>
        </pc:spChg>
        <pc:spChg chg="add mod">
          <ac:chgData name="Rik Bijman" userId="af7cf943-99fb-49db-bb3c-cfd8978aa612" providerId="ADAL" clId="{319B4543-10A1-48C5-AF8B-4A8E1F4A4593}" dt="2025-03-05T08:43:00.368" v="5543" actId="1035"/>
          <ac:spMkLst>
            <pc:docMk/>
            <pc:sldMk cId="1495812424" sldId="2145707923"/>
            <ac:spMk id="4" creationId="{793457AF-0552-F1C6-9B01-0A70C4826AEA}"/>
          </ac:spMkLst>
        </pc:spChg>
        <pc:spChg chg="add mod">
          <ac:chgData name="Rik Bijman" userId="af7cf943-99fb-49db-bb3c-cfd8978aa612" providerId="ADAL" clId="{319B4543-10A1-48C5-AF8B-4A8E1F4A4593}" dt="2025-03-05T08:43:16.026" v="5568" actId="20577"/>
          <ac:spMkLst>
            <pc:docMk/>
            <pc:sldMk cId="1495812424" sldId="2145707923"/>
            <ac:spMk id="5" creationId="{DBFABE84-F809-A41E-F63A-9C99EDD45CE9}"/>
          </ac:spMkLst>
        </pc:spChg>
        <pc:spChg chg="add mod">
          <ac:chgData name="Rik Bijman" userId="af7cf943-99fb-49db-bb3c-cfd8978aa612" providerId="ADAL" clId="{319B4543-10A1-48C5-AF8B-4A8E1F4A4593}" dt="2025-03-05T08:50:42.561" v="5753"/>
          <ac:spMkLst>
            <pc:docMk/>
            <pc:sldMk cId="1495812424" sldId="2145707923"/>
            <ac:spMk id="6" creationId="{0BEB3E05-5B0F-FEFC-A122-D327E384CD09}"/>
          </ac:spMkLst>
        </pc:spChg>
        <pc:spChg chg="mod">
          <ac:chgData name="Rik Bijman" userId="af7cf943-99fb-49db-bb3c-cfd8978aa612" providerId="ADAL" clId="{319B4543-10A1-48C5-AF8B-4A8E1F4A4593}" dt="2025-03-05T08:43:03.837" v="5552" actId="1035"/>
          <ac:spMkLst>
            <pc:docMk/>
            <pc:sldMk cId="1495812424" sldId="2145707923"/>
            <ac:spMk id="13" creationId="{8D9EECD8-C891-474B-811E-C4CE213CFF76}"/>
          </ac:spMkLst>
        </pc:spChg>
        <pc:spChg chg="del">
          <ac:chgData name="Rik Bijman" userId="af7cf943-99fb-49db-bb3c-cfd8978aa612" providerId="ADAL" clId="{319B4543-10A1-48C5-AF8B-4A8E1F4A4593}" dt="2025-03-05T08:43:06.768" v="5553" actId="478"/>
          <ac:spMkLst>
            <pc:docMk/>
            <pc:sldMk cId="1495812424" sldId="2145707923"/>
            <ac:spMk id="14" creationId="{DCDA928C-7CD9-7E6F-F7A1-462912831F5E}"/>
          </ac:spMkLst>
        </pc:spChg>
        <pc:spChg chg="del">
          <ac:chgData name="Rik Bijman" userId="af7cf943-99fb-49db-bb3c-cfd8978aa612" providerId="ADAL" clId="{319B4543-10A1-48C5-AF8B-4A8E1F4A4593}" dt="2025-03-05T08:43:22.237" v="5569" actId="478"/>
          <ac:spMkLst>
            <pc:docMk/>
            <pc:sldMk cId="1495812424" sldId="2145707923"/>
            <ac:spMk id="15" creationId="{41BD9676-9E40-C0AB-61B9-861E6BE3C6F0}"/>
          </ac:spMkLst>
        </pc:spChg>
        <pc:picChg chg="mod">
          <ac:chgData name="Rik Bijman" userId="af7cf943-99fb-49db-bb3c-cfd8978aa612" providerId="ADAL" clId="{319B4543-10A1-48C5-AF8B-4A8E1F4A4593}" dt="2025-02-24T09:50:41.302" v="4162" actId="14826"/>
          <ac:picMkLst>
            <pc:docMk/>
            <pc:sldMk cId="1495812424" sldId="2145707923"/>
            <ac:picMk id="8" creationId="{2502B4ED-DC24-66C9-9537-FC816033E431}"/>
          </ac:picMkLst>
        </pc:picChg>
        <pc:picChg chg="mod">
          <ac:chgData name="Rik Bijman" userId="af7cf943-99fb-49db-bb3c-cfd8978aa612" providerId="ADAL" clId="{319B4543-10A1-48C5-AF8B-4A8E1F4A4593}" dt="2025-02-24T09:50:49.501" v="4163" actId="14826"/>
          <ac:picMkLst>
            <pc:docMk/>
            <pc:sldMk cId="1495812424" sldId="2145707923"/>
            <ac:picMk id="10" creationId="{E06479A1-1F13-0EE6-C111-3D2AD436714D}"/>
          </ac:picMkLst>
        </pc:picChg>
        <pc:picChg chg="mod">
          <ac:chgData name="Rik Bijman" userId="af7cf943-99fb-49db-bb3c-cfd8978aa612" providerId="ADAL" clId="{319B4543-10A1-48C5-AF8B-4A8E1F4A4593}" dt="2025-02-24T09:50:55.547" v="4164" actId="14826"/>
          <ac:picMkLst>
            <pc:docMk/>
            <pc:sldMk cId="1495812424" sldId="2145707923"/>
            <ac:picMk id="12" creationId="{CFBA47DA-9FFF-8049-1711-32C3DD052620}"/>
          </ac:picMkLst>
        </pc:picChg>
      </pc:sldChg>
      <pc:sldChg chg="addSp delSp modSp new mod">
        <pc:chgData name="Rik Bijman" userId="af7cf943-99fb-49db-bb3c-cfd8978aa612" providerId="ADAL" clId="{319B4543-10A1-48C5-AF8B-4A8E1F4A4593}" dt="2025-03-05T08:50:44.193" v="5754"/>
        <pc:sldMkLst>
          <pc:docMk/>
          <pc:sldMk cId="855817798" sldId="2145707924"/>
        </pc:sldMkLst>
        <pc:spChg chg="mod">
          <ac:chgData name="Rik Bijman" userId="af7cf943-99fb-49db-bb3c-cfd8978aa612" providerId="ADAL" clId="{319B4543-10A1-48C5-AF8B-4A8E1F4A4593}" dt="2025-03-05T08:45:35.397" v="5641" actId="313"/>
          <ac:spMkLst>
            <pc:docMk/>
            <pc:sldMk cId="855817798" sldId="2145707924"/>
            <ac:spMk id="2" creationId="{F7BAD448-533A-5E9A-B877-EFABC4567102}"/>
          </ac:spMkLst>
        </pc:spChg>
        <pc:spChg chg="mod">
          <ac:chgData name="Rik Bijman" userId="af7cf943-99fb-49db-bb3c-cfd8978aa612" providerId="ADAL" clId="{319B4543-10A1-48C5-AF8B-4A8E1F4A4593}" dt="2025-02-24T10:02:18.150" v="4354" actId="20577"/>
          <ac:spMkLst>
            <pc:docMk/>
            <pc:sldMk cId="855817798" sldId="2145707924"/>
            <ac:spMk id="3" creationId="{760DA0D6-BF9B-ADE0-7EF7-A7A190228801}"/>
          </ac:spMkLst>
        </pc:spChg>
        <pc:spChg chg="add mod">
          <ac:chgData name="Rik Bijman" userId="af7cf943-99fb-49db-bb3c-cfd8978aa612" providerId="ADAL" clId="{319B4543-10A1-48C5-AF8B-4A8E1F4A4593}" dt="2025-03-05T08:42:22.534" v="5471" actId="1076"/>
          <ac:spMkLst>
            <pc:docMk/>
            <pc:sldMk cId="855817798" sldId="2145707924"/>
            <ac:spMk id="4" creationId="{F93F4F26-1AFD-4F17-DF5B-083514FAF015}"/>
          </ac:spMkLst>
        </pc:spChg>
        <pc:spChg chg="add mod">
          <ac:chgData name="Rik Bijman" userId="af7cf943-99fb-49db-bb3c-cfd8978aa612" providerId="ADAL" clId="{319B4543-10A1-48C5-AF8B-4A8E1F4A4593}" dt="2025-03-05T08:42:06.323" v="5454" actId="20577"/>
          <ac:spMkLst>
            <pc:docMk/>
            <pc:sldMk cId="855817798" sldId="2145707924"/>
            <ac:spMk id="5" creationId="{522D7C11-AD30-FD93-5DC4-ACF6C95F8724}"/>
          </ac:spMkLst>
        </pc:spChg>
        <pc:spChg chg="add mod">
          <ac:chgData name="Rik Bijman" userId="af7cf943-99fb-49db-bb3c-cfd8978aa612" providerId="ADAL" clId="{319B4543-10A1-48C5-AF8B-4A8E1F4A4593}" dt="2025-03-05T08:42:19.014" v="5470" actId="1035"/>
          <ac:spMkLst>
            <pc:docMk/>
            <pc:sldMk cId="855817798" sldId="2145707924"/>
            <ac:spMk id="6" creationId="{CABEDE0F-E48F-9E77-9789-9ABE7735CAFA}"/>
          </ac:spMkLst>
        </pc:spChg>
        <pc:spChg chg="add mod">
          <ac:chgData name="Rik Bijman" userId="af7cf943-99fb-49db-bb3c-cfd8978aa612" providerId="ADAL" clId="{319B4543-10A1-48C5-AF8B-4A8E1F4A4593}" dt="2025-03-05T08:50:44.193" v="5754"/>
          <ac:spMkLst>
            <pc:docMk/>
            <pc:sldMk cId="855817798" sldId="2145707924"/>
            <ac:spMk id="8" creationId="{00CAD5F1-37B9-A55F-3B15-D6F201E58AAE}"/>
          </ac:spMkLst>
        </pc:spChg>
        <pc:picChg chg="add mod ord">
          <ac:chgData name="Rik Bijman" userId="af7cf943-99fb-49db-bb3c-cfd8978aa612" providerId="ADAL" clId="{319B4543-10A1-48C5-AF8B-4A8E1F4A4593}" dt="2025-03-05T08:46:05.449" v="5644" actId="167"/>
          <ac:picMkLst>
            <pc:docMk/>
            <pc:sldMk cId="855817798" sldId="2145707924"/>
            <ac:picMk id="7" creationId="{30224F96-34B3-5565-B941-475E9205E621}"/>
          </ac:picMkLst>
        </pc:picChg>
        <pc:picChg chg="add mod ord">
          <ac:chgData name="Rik Bijman" userId="af7cf943-99fb-49db-bb3c-cfd8978aa612" providerId="ADAL" clId="{319B4543-10A1-48C5-AF8B-4A8E1F4A4593}" dt="2025-02-24T10:06:38.663" v="4535" actId="1035"/>
          <ac:picMkLst>
            <pc:docMk/>
            <pc:sldMk cId="855817798" sldId="2145707924"/>
            <ac:picMk id="9" creationId="{8C5BE24C-E45E-12E1-2A47-469F20B21EE3}"/>
          </ac:picMkLst>
        </pc:picChg>
        <pc:picChg chg="add mod">
          <ac:chgData name="Rik Bijman" userId="af7cf943-99fb-49db-bb3c-cfd8978aa612" providerId="ADAL" clId="{319B4543-10A1-48C5-AF8B-4A8E1F4A4593}" dt="2025-02-24T10:06:30.037" v="4529" actId="1036"/>
          <ac:picMkLst>
            <pc:docMk/>
            <pc:sldMk cId="855817798" sldId="2145707924"/>
            <ac:picMk id="11" creationId="{9B94EF7E-D4E9-5338-5769-16A09987CE48}"/>
          </ac:picMkLst>
        </pc:picChg>
      </pc:sldChg>
      <pc:sldChg chg="addSp delSp modSp add mod ord delAnim modAnim">
        <pc:chgData name="Rik Bijman" userId="af7cf943-99fb-49db-bb3c-cfd8978aa612" providerId="ADAL" clId="{319B4543-10A1-48C5-AF8B-4A8E1F4A4593}" dt="2025-03-05T09:26:47.758" v="6284"/>
        <pc:sldMkLst>
          <pc:docMk/>
          <pc:sldMk cId="1972375040" sldId="2145707925"/>
        </pc:sldMkLst>
        <pc:spChg chg="add mod">
          <ac:chgData name="Rik Bijman" userId="af7cf943-99fb-49db-bb3c-cfd8978aa612" providerId="ADAL" clId="{319B4543-10A1-48C5-AF8B-4A8E1F4A4593}" dt="2025-03-04T14:18:38.449" v="4914" actId="1038"/>
          <ac:spMkLst>
            <pc:docMk/>
            <pc:sldMk cId="1972375040" sldId="2145707925"/>
            <ac:spMk id="7" creationId="{92FF41AC-2947-95F5-91E9-CFABCF018208}"/>
          </ac:spMkLst>
        </pc:spChg>
        <pc:spChg chg="add mod">
          <ac:chgData name="Rik Bijman" userId="af7cf943-99fb-49db-bb3c-cfd8978aa612" providerId="ADAL" clId="{319B4543-10A1-48C5-AF8B-4A8E1F4A4593}" dt="2025-03-05T09:25:12.813" v="6271" actId="1035"/>
          <ac:spMkLst>
            <pc:docMk/>
            <pc:sldMk cId="1972375040" sldId="2145707925"/>
            <ac:spMk id="11" creationId="{4B8F2D79-27D4-CC42-9B1B-06D67D226BC0}"/>
          </ac:spMkLst>
        </pc:spChg>
        <pc:spChg chg="add mod">
          <ac:chgData name="Rik Bijman" userId="af7cf943-99fb-49db-bb3c-cfd8978aa612" providerId="ADAL" clId="{319B4543-10A1-48C5-AF8B-4A8E1F4A4593}" dt="2025-03-05T09:26:38.216" v="6282"/>
          <ac:spMkLst>
            <pc:docMk/>
            <pc:sldMk cId="1972375040" sldId="2145707925"/>
            <ac:spMk id="16" creationId="{7C9F204D-BBFD-39D2-6C55-DAA58F11707B}"/>
          </ac:spMkLst>
        </pc:spChg>
        <pc:spChg chg="mod">
          <ac:chgData name="Rik Bijman" userId="af7cf943-99fb-49db-bb3c-cfd8978aa612" providerId="ADAL" clId="{319B4543-10A1-48C5-AF8B-4A8E1F4A4593}" dt="2025-03-04T14:18:45.950" v="4925" actId="14100"/>
          <ac:spMkLst>
            <pc:docMk/>
            <pc:sldMk cId="1972375040" sldId="2145707925"/>
            <ac:spMk id="2069" creationId="{A147D9C5-4513-3F1E-3A54-4EF344A3B852}"/>
          </ac:spMkLst>
        </pc:spChg>
        <pc:spChg chg="add mod">
          <ac:chgData name="Rik Bijman" userId="af7cf943-99fb-49db-bb3c-cfd8978aa612" providerId="ADAL" clId="{319B4543-10A1-48C5-AF8B-4A8E1F4A4593}" dt="2025-03-05T08:55:02.142" v="5831" actId="1076"/>
          <ac:spMkLst>
            <pc:docMk/>
            <pc:sldMk cId="1972375040" sldId="2145707925"/>
            <ac:spMk id="2088" creationId="{F1055FF6-C4F4-1510-D153-3BA3296148A0}"/>
          </ac:spMkLst>
        </pc:spChg>
        <pc:picChg chg="add del mod">
          <ac:chgData name="Rik Bijman" userId="af7cf943-99fb-49db-bb3c-cfd8978aa612" providerId="ADAL" clId="{319B4543-10A1-48C5-AF8B-4A8E1F4A4593}" dt="2025-03-04T13:52:07.122" v="4693" actId="478"/>
          <ac:picMkLst>
            <pc:docMk/>
            <pc:sldMk cId="1972375040" sldId="2145707925"/>
            <ac:picMk id="3" creationId="{740D51A0-2AFE-C2B4-70A4-C0D7C817100A}"/>
          </ac:picMkLst>
        </pc:picChg>
        <pc:picChg chg="add mod">
          <ac:chgData name="Rik Bijman" userId="af7cf943-99fb-49db-bb3c-cfd8978aa612" providerId="ADAL" clId="{319B4543-10A1-48C5-AF8B-4A8E1F4A4593}" dt="2025-03-03T10:00:38.699" v="4684" actId="1076"/>
          <ac:picMkLst>
            <pc:docMk/>
            <pc:sldMk cId="1972375040" sldId="2145707925"/>
            <ac:picMk id="11266" creationId="{EF6EDE6A-87B2-2F10-1A17-C59DA2743195}"/>
          </ac:picMkLst>
        </pc:picChg>
        <pc:cxnChg chg="add del mod">
          <ac:chgData name="Rik Bijman" userId="af7cf943-99fb-49db-bb3c-cfd8978aa612" providerId="ADAL" clId="{319B4543-10A1-48C5-AF8B-4A8E1F4A4593}" dt="2025-03-05T09:24:47.661" v="6263" actId="478"/>
          <ac:cxnSpMkLst>
            <pc:docMk/>
            <pc:sldMk cId="1972375040" sldId="2145707925"/>
            <ac:cxnSpMk id="7" creationId="{043DA7FF-2F27-A82F-BFD5-ABCB67DABFE9}"/>
          </ac:cxnSpMkLst>
        </pc:cxnChg>
        <pc:cxnChg chg="add mod">
          <ac:chgData name="Rik Bijman" userId="af7cf943-99fb-49db-bb3c-cfd8978aa612" providerId="ADAL" clId="{319B4543-10A1-48C5-AF8B-4A8E1F4A4593}" dt="2025-03-05T09:26:38.216" v="6282"/>
          <ac:cxnSpMkLst>
            <pc:docMk/>
            <pc:sldMk cId="1972375040" sldId="2145707925"/>
            <ac:cxnSpMk id="12" creationId="{766BF67A-1E7D-48DD-1D7A-AF620AAA115D}"/>
          </ac:cxnSpMkLst>
        </pc:cxnChg>
      </pc:sldChg>
      <pc:sldChg chg="addSp delSp modSp add mod delAnim modAnim">
        <pc:chgData name="Rik Bijman" userId="af7cf943-99fb-49db-bb3c-cfd8978aa612" providerId="ADAL" clId="{319B4543-10A1-48C5-AF8B-4A8E1F4A4593}" dt="2025-03-05T09:39:53.382" v="6287"/>
        <pc:sldMkLst>
          <pc:docMk/>
          <pc:sldMk cId="2924588544" sldId="2145707926"/>
        </pc:sldMkLst>
        <pc:spChg chg="add mod ord">
          <ac:chgData name="Rik Bijman" userId="af7cf943-99fb-49db-bb3c-cfd8978aa612" providerId="ADAL" clId="{319B4543-10A1-48C5-AF8B-4A8E1F4A4593}" dt="2025-03-05T08:05:44.963" v="5278" actId="1037"/>
          <ac:spMkLst>
            <pc:docMk/>
            <pc:sldMk cId="2924588544" sldId="2145707926"/>
            <ac:spMk id="3" creationId="{4CF69796-032A-4BF8-53B7-B6CA3C3A0182}"/>
          </ac:spMkLst>
        </pc:spChg>
        <pc:spChg chg="add del mod">
          <ac:chgData name="Rik Bijman" userId="af7cf943-99fb-49db-bb3c-cfd8978aa612" providerId="ADAL" clId="{319B4543-10A1-48C5-AF8B-4A8E1F4A4593}" dt="2025-03-05T08:04:28.492" v="5261" actId="478"/>
          <ac:spMkLst>
            <pc:docMk/>
            <pc:sldMk cId="2924588544" sldId="2145707926"/>
            <ac:spMk id="4" creationId="{7FC675FB-0A38-7E7F-2900-1EF7CD252A9B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5" creationId="{31155E11-8991-14F9-099D-4D594C119439}"/>
          </ac:spMkLst>
        </pc:spChg>
        <pc:spChg chg="add del mod ord">
          <ac:chgData name="Rik Bijman" userId="af7cf943-99fb-49db-bb3c-cfd8978aa612" providerId="ADAL" clId="{319B4543-10A1-48C5-AF8B-4A8E1F4A4593}" dt="2025-03-05T08:01:20.046" v="5217" actId="21"/>
          <ac:spMkLst>
            <pc:docMk/>
            <pc:sldMk cId="2924588544" sldId="2145707926"/>
            <ac:spMk id="5" creationId="{C8AFA1DB-888B-95B3-9D48-8E1631F0DA56}"/>
          </ac:spMkLst>
        </pc:spChg>
        <pc:spChg chg="add del mod">
          <ac:chgData name="Rik Bijman" userId="af7cf943-99fb-49db-bb3c-cfd8978aa612" providerId="ADAL" clId="{319B4543-10A1-48C5-AF8B-4A8E1F4A4593}" dt="2025-03-05T08:04:33.634" v="5262" actId="478"/>
          <ac:spMkLst>
            <pc:docMk/>
            <pc:sldMk cId="2924588544" sldId="2145707926"/>
            <ac:spMk id="6" creationId="{D7636660-7AF7-E67E-E7F8-8B0BAFD245EA}"/>
          </ac:spMkLst>
        </pc:spChg>
        <pc:spChg chg="add del">
          <ac:chgData name="Rik Bijman" userId="af7cf943-99fb-49db-bb3c-cfd8978aa612" providerId="ADAL" clId="{319B4543-10A1-48C5-AF8B-4A8E1F4A4593}" dt="2025-03-04T13:52:25.015" v="4697" actId="22"/>
          <ac:spMkLst>
            <pc:docMk/>
            <pc:sldMk cId="2924588544" sldId="2145707926"/>
            <ac:spMk id="7" creationId="{7AB5537F-070C-AFEB-01EB-058A71F9CDE4}"/>
          </ac:spMkLst>
        </pc:spChg>
        <pc:spChg chg="add del mod">
          <ac:chgData name="Rik Bijman" userId="af7cf943-99fb-49db-bb3c-cfd8978aa612" providerId="ADAL" clId="{319B4543-10A1-48C5-AF8B-4A8E1F4A4593}" dt="2025-03-05T08:04:28.492" v="5261" actId="478"/>
          <ac:spMkLst>
            <pc:docMk/>
            <pc:sldMk cId="2924588544" sldId="2145707926"/>
            <ac:spMk id="7" creationId="{89CCA48E-8D50-015F-38F7-44415F2858A8}"/>
          </ac:spMkLst>
        </pc:spChg>
        <pc:spChg chg="add del mod">
          <ac:chgData name="Rik Bijman" userId="af7cf943-99fb-49db-bb3c-cfd8978aa612" providerId="ADAL" clId="{319B4543-10A1-48C5-AF8B-4A8E1F4A4593}" dt="2025-03-05T07:54:57.807" v="5163" actId="478"/>
          <ac:spMkLst>
            <pc:docMk/>
            <pc:sldMk cId="2924588544" sldId="2145707926"/>
            <ac:spMk id="8" creationId="{576C6A53-52EA-3174-BC54-C38CD34E1A30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8" creationId="{9AD131CA-7003-3572-AB43-A0F52BF187CD}"/>
          </ac:spMkLst>
        </pc:spChg>
        <pc:spChg chg="add del mod">
          <ac:chgData name="Rik Bijman" userId="af7cf943-99fb-49db-bb3c-cfd8978aa612" providerId="ADAL" clId="{319B4543-10A1-48C5-AF8B-4A8E1F4A4593}" dt="2025-03-05T08:04:33.634" v="5262" actId="478"/>
          <ac:spMkLst>
            <pc:docMk/>
            <pc:sldMk cId="2924588544" sldId="2145707926"/>
            <ac:spMk id="9" creationId="{2A84F424-D377-578D-D493-B37837088482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9" creationId="{3DAA2E15-F940-FC99-D6AC-08E2ECB092F7}"/>
          </ac:spMkLst>
        </pc:spChg>
        <pc:spChg chg="add del mod">
          <ac:chgData name="Rik Bijman" userId="af7cf943-99fb-49db-bb3c-cfd8978aa612" providerId="ADAL" clId="{319B4543-10A1-48C5-AF8B-4A8E1F4A4593}" dt="2025-03-05T08:04:28.492" v="5261" actId="478"/>
          <ac:spMkLst>
            <pc:docMk/>
            <pc:sldMk cId="2924588544" sldId="2145707926"/>
            <ac:spMk id="11" creationId="{B242E976-3473-CA13-531A-B19C59DB3D89}"/>
          </ac:spMkLst>
        </pc:spChg>
        <pc:spChg chg="add del">
          <ac:chgData name="Rik Bijman" userId="af7cf943-99fb-49db-bb3c-cfd8978aa612" providerId="ADAL" clId="{319B4543-10A1-48C5-AF8B-4A8E1F4A4593}" dt="2025-03-04T13:52:29.228" v="4699" actId="22"/>
          <ac:spMkLst>
            <pc:docMk/>
            <pc:sldMk cId="2924588544" sldId="2145707926"/>
            <ac:spMk id="12" creationId="{1579CCC7-448D-8C25-0566-BEA275447790}"/>
          </ac:spMkLst>
        </pc:spChg>
        <pc:spChg chg="add del mod">
          <ac:chgData name="Rik Bijman" userId="af7cf943-99fb-49db-bb3c-cfd8978aa612" providerId="ADAL" clId="{319B4543-10A1-48C5-AF8B-4A8E1F4A4593}" dt="2025-03-05T08:04:28.492" v="5261" actId="478"/>
          <ac:spMkLst>
            <pc:docMk/>
            <pc:sldMk cId="2924588544" sldId="2145707926"/>
            <ac:spMk id="12" creationId="{55964CFA-EC71-8922-4260-53A80B30B754}"/>
          </ac:spMkLst>
        </pc:spChg>
        <pc:spChg chg="add del mod">
          <ac:chgData name="Rik Bijman" userId="af7cf943-99fb-49db-bb3c-cfd8978aa612" providerId="ADAL" clId="{319B4543-10A1-48C5-AF8B-4A8E1F4A4593}" dt="2025-03-05T08:04:37.434" v="5263" actId="478"/>
          <ac:spMkLst>
            <pc:docMk/>
            <pc:sldMk cId="2924588544" sldId="2145707926"/>
            <ac:spMk id="13" creationId="{511DF127-3DF6-AD54-B790-3AF6BDA6DE50}"/>
          </ac:spMkLst>
        </pc:spChg>
        <pc:spChg chg="add del mod">
          <ac:chgData name="Rik Bijman" userId="af7cf943-99fb-49db-bb3c-cfd8978aa612" providerId="ADAL" clId="{319B4543-10A1-48C5-AF8B-4A8E1F4A4593}" dt="2025-03-05T08:04:37.434" v="5263" actId="478"/>
          <ac:spMkLst>
            <pc:docMk/>
            <pc:sldMk cId="2924588544" sldId="2145707926"/>
            <ac:spMk id="14" creationId="{440F1BE2-F0EE-53D7-081D-87D64EB0D593}"/>
          </ac:spMkLst>
        </pc:spChg>
        <pc:spChg chg="add del mod">
          <ac:chgData name="Rik Bijman" userId="af7cf943-99fb-49db-bb3c-cfd8978aa612" providerId="ADAL" clId="{319B4543-10A1-48C5-AF8B-4A8E1F4A4593}" dt="2025-03-05T08:04:28.492" v="5261" actId="478"/>
          <ac:spMkLst>
            <pc:docMk/>
            <pc:sldMk cId="2924588544" sldId="2145707926"/>
            <ac:spMk id="15" creationId="{9334629A-7FBE-EF89-B051-7FE96733CF24}"/>
          </ac:spMkLst>
        </pc:spChg>
        <pc:spChg chg="add del mod">
          <ac:chgData name="Rik Bijman" userId="af7cf943-99fb-49db-bb3c-cfd8978aa612" providerId="ADAL" clId="{319B4543-10A1-48C5-AF8B-4A8E1F4A4593}" dt="2025-03-05T08:04:33.634" v="5262" actId="478"/>
          <ac:spMkLst>
            <pc:docMk/>
            <pc:sldMk cId="2924588544" sldId="2145707926"/>
            <ac:spMk id="16" creationId="{FF7C8D4A-7E90-3B74-DA14-C073BECA99BD}"/>
          </ac:spMkLst>
        </pc:spChg>
        <pc:spChg chg="add del mod ord">
          <ac:chgData name="Rik Bijman" userId="af7cf943-99fb-49db-bb3c-cfd8978aa612" providerId="ADAL" clId="{319B4543-10A1-48C5-AF8B-4A8E1F4A4593}" dt="2025-03-05T08:04:33.634" v="5262" actId="478"/>
          <ac:spMkLst>
            <pc:docMk/>
            <pc:sldMk cId="2924588544" sldId="2145707926"/>
            <ac:spMk id="17" creationId="{C8AFA1DB-888B-95B3-9D48-8E1631F0DA56}"/>
          </ac:spMkLst>
        </pc:spChg>
        <pc:spChg chg="add del mod">
          <ac:chgData name="Rik Bijman" userId="af7cf943-99fb-49db-bb3c-cfd8978aa612" providerId="ADAL" clId="{319B4543-10A1-48C5-AF8B-4A8E1F4A4593}" dt="2025-03-05T08:04:37.434" v="5263" actId="478"/>
          <ac:spMkLst>
            <pc:docMk/>
            <pc:sldMk cId="2924588544" sldId="2145707926"/>
            <ac:spMk id="18" creationId="{A5F0B80A-6B15-71D5-87E9-01E801DADFD9}"/>
          </ac:spMkLst>
        </pc:spChg>
        <pc:spChg chg="add del">
          <ac:chgData name="Rik Bijman" userId="af7cf943-99fb-49db-bb3c-cfd8978aa612" providerId="ADAL" clId="{319B4543-10A1-48C5-AF8B-4A8E1F4A4593}" dt="2025-03-04T13:52:32.427" v="4701" actId="22"/>
          <ac:spMkLst>
            <pc:docMk/>
            <pc:sldMk cId="2924588544" sldId="2145707926"/>
            <ac:spMk id="18" creationId="{A68E2940-D773-AB9E-8B5D-83998C6F13FD}"/>
          </ac:spMkLst>
        </pc:spChg>
        <pc:spChg chg="add del mod ord">
          <ac:chgData name="Rik Bijman" userId="af7cf943-99fb-49db-bb3c-cfd8978aa612" providerId="ADAL" clId="{319B4543-10A1-48C5-AF8B-4A8E1F4A4593}" dt="2025-03-05T08:04:37.434" v="5263" actId="478"/>
          <ac:spMkLst>
            <pc:docMk/>
            <pc:sldMk cId="2924588544" sldId="2145707926"/>
            <ac:spMk id="19" creationId="{7B2C0746-5C66-7548-A601-FD30263733EB}"/>
          </ac:spMkLst>
        </pc:spChg>
        <pc:spChg chg="add mod">
          <ac:chgData name="Rik Bijman" userId="af7cf943-99fb-49db-bb3c-cfd8978aa612" providerId="ADAL" clId="{319B4543-10A1-48C5-AF8B-4A8E1F4A4593}" dt="2025-03-05T08:05:07.380" v="5268" actId="11530"/>
          <ac:spMkLst>
            <pc:docMk/>
            <pc:sldMk cId="2924588544" sldId="2145707926"/>
            <ac:spMk id="20" creationId="{2F138325-F512-4486-5C1C-88C5F202522E}"/>
          </ac:spMkLst>
        </pc:spChg>
        <pc:spChg chg="add mod">
          <ac:chgData name="Rik Bijman" userId="af7cf943-99fb-49db-bb3c-cfd8978aa612" providerId="ADAL" clId="{319B4543-10A1-48C5-AF8B-4A8E1F4A4593}" dt="2025-03-05T08:05:13.526" v="5270" actId="1076"/>
          <ac:spMkLst>
            <pc:docMk/>
            <pc:sldMk cId="2924588544" sldId="2145707926"/>
            <ac:spMk id="21" creationId="{0FFA31FA-A96C-665D-9548-1514C8AF8E2A}"/>
          </ac:spMkLst>
        </pc:spChg>
        <pc:spChg chg="add mod">
          <ac:chgData name="Rik Bijman" userId="af7cf943-99fb-49db-bb3c-cfd8978aa612" providerId="ADAL" clId="{319B4543-10A1-48C5-AF8B-4A8E1F4A4593}" dt="2025-03-05T08:06:06.445" v="5283" actId="14100"/>
          <ac:spMkLst>
            <pc:docMk/>
            <pc:sldMk cId="2924588544" sldId="2145707926"/>
            <ac:spMk id="22" creationId="{11368D5E-AA36-BD82-28BD-67FCCAE9D884}"/>
          </ac:spMkLst>
        </pc:spChg>
        <pc:spChg chg="add mod">
          <ac:chgData name="Rik Bijman" userId="af7cf943-99fb-49db-bb3c-cfd8978aa612" providerId="ADAL" clId="{319B4543-10A1-48C5-AF8B-4A8E1F4A4593}" dt="2025-03-05T08:06:21.105" v="5287" actId="14100"/>
          <ac:spMkLst>
            <pc:docMk/>
            <pc:sldMk cId="2924588544" sldId="2145707926"/>
            <ac:spMk id="23" creationId="{8B1C69A2-63A9-BF35-C1E0-C8B85DE2B5EE}"/>
          </ac:spMkLst>
        </pc:spChg>
        <pc:spChg chg="add mod">
          <ac:chgData name="Rik Bijman" userId="af7cf943-99fb-49db-bb3c-cfd8978aa612" providerId="ADAL" clId="{319B4543-10A1-48C5-AF8B-4A8E1F4A4593}" dt="2025-03-05T08:06:44.669" v="5299" actId="1038"/>
          <ac:spMkLst>
            <pc:docMk/>
            <pc:sldMk cId="2924588544" sldId="2145707926"/>
            <ac:spMk id="24" creationId="{DDA35F5C-A268-C135-F36C-AEA394160FC1}"/>
          </ac:spMkLst>
        </pc:spChg>
        <pc:spChg chg="add mod">
          <ac:chgData name="Rik Bijman" userId="af7cf943-99fb-49db-bb3c-cfd8978aa612" providerId="ADAL" clId="{319B4543-10A1-48C5-AF8B-4A8E1F4A4593}" dt="2025-03-05T08:06:53.762" v="5301" actId="1076"/>
          <ac:spMkLst>
            <pc:docMk/>
            <pc:sldMk cId="2924588544" sldId="2145707926"/>
            <ac:spMk id="25" creationId="{060CEAA8-E5EB-ADC7-0300-D271FE0CECA5}"/>
          </ac:spMkLst>
        </pc:spChg>
        <pc:spChg chg="add mod">
          <ac:chgData name="Rik Bijman" userId="af7cf943-99fb-49db-bb3c-cfd8978aa612" providerId="ADAL" clId="{319B4543-10A1-48C5-AF8B-4A8E1F4A4593}" dt="2025-03-05T08:07:20.995" v="5306" actId="14100"/>
          <ac:spMkLst>
            <pc:docMk/>
            <pc:sldMk cId="2924588544" sldId="2145707926"/>
            <ac:spMk id="26" creationId="{09E405D9-BB4F-4391-C6BD-FD43E0239100}"/>
          </ac:spMkLst>
        </pc:spChg>
        <pc:spChg chg="add mod">
          <ac:chgData name="Rik Bijman" userId="af7cf943-99fb-49db-bb3c-cfd8978aa612" providerId="ADAL" clId="{319B4543-10A1-48C5-AF8B-4A8E1F4A4593}" dt="2025-03-05T08:07:40.489" v="5310" actId="14100"/>
          <ac:spMkLst>
            <pc:docMk/>
            <pc:sldMk cId="2924588544" sldId="2145707926"/>
            <ac:spMk id="27" creationId="{CBCF4C8E-21BB-505D-5867-C9A9AAA7FC39}"/>
          </ac:spMkLst>
        </pc:spChg>
        <pc:spChg chg="add mod">
          <ac:chgData name="Rik Bijman" userId="af7cf943-99fb-49db-bb3c-cfd8978aa612" providerId="ADAL" clId="{319B4543-10A1-48C5-AF8B-4A8E1F4A4593}" dt="2025-03-05T08:08:05.714" v="5323" actId="1037"/>
          <ac:spMkLst>
            <pc:docMk/>
            <pc:sldMk cId="2924588544" sldId="2145707926"/>
            <ac:spMk id="28" creationId="{DB6384D3-ABB9-FEFF-87D0-C64B66C78FE5}"/>
          </ac:spMkLst>
        </pc:spChg>
        <pc:spChg chg="add mod">
          <ac:chgData name="Rik Bijman" userId="af7cf943-99fb-49db-bb3c-cfd8978aa612" providerId="ADAL" clId="{319B4543-10A1-48C5-AF8B-4A8E1F4A4593}" dt="2025-03-05T08:08:18.309" v="5327" actId="14100"/>
          <ac:spMkLst>
            <pc:docMk/>
            <pc:sldMk cId="2924588544" sldId="2145707926"/>
            <ac:spMk id="29" creationId="{623EC632-8E86-F2E8-7F3B-42B044C428AD}"/>
          </ac:spMkLst>
        </pc:spChg>
        <pc:spChg chg="add mod">
          <ac:chgData name="Rik Bijman" userId="af7cf943-99fb-49db-bb3c-cfd8978aa612" providerId="ADAL" clId="{319B4543-10A1-48C5-AF8B-4A8E1F4A4593}" dt="2025-03-05T08:31:43.298" v="5349" actId="1076"/>
          <ac:spMkLst>
            <pc:docMk/>
            <pc:sldMk cId="2924588544" sldId="2145707926"/>
            <ac:spMk id="30" creationId="{A4A6EE5F-7B9C-3734-3F65-A147CB127444}"/>
          </ac:spMkLst>
        </pc:spChg>
        <pc:spChg chg="add mod">
          <ac:chgData name="Rik Bijman" userId="af7cf943-99fb-49db-bb3c-cfd8978aa612" providerId="ADAL" clId="{319B4543-10A1-48C5-AF8B-4A8E1F4A4593}" dt="2025-03-05T08:32:11.513" v="5358" actId="1076"/>
          <ac:spMkLst>
            <pc:docMk/>
            <pc:sldMk cId="2924588544" sldId="2145707926"/>
            <ac:spMk id="31" creationId="{B910EAEA-C9C9-B9B5-8AAF-089BD8CC9F6E}"/>
          </ac:spMkLst>
        </pc:spChg>
        <pc:spChg chg="add mod">
          <ac:chgData name="Rik Bijman" userId="af7cf943-99fb-49db-bb3c-cfd8978aa612" providerId="ADAL" clId="{319B4543-10A1-48C5-AF8B-4A8E1F4A4593}" dt="2025-03-05T08:35:05.138" v="5376" actId="1035"/>
          <ac:spMkLst>
            <pc:docMk/>
            <pc:sldMk cId="2924588544" sldId="2145707926"/>
            <ac:spMk id="32" creationId="{46F99AE9-6F02-49BA-826A-0388A77D918B}"/>
          </ac:spMkLst>
        </pc:spChg>
        <pc:spChg chg="add mod">
          <ac:chgData name="Rik Bijman" userId="af7cf943-99fb-49db-bb3c-cfd8978aa612" providerId="ADAL" clId="{319B4543-10A1-48C5-AF8B-4A8E1F4A4593}" dt="2025-03-05T08:36:10.152" v="5384" actId="1076"/>
          <ac:spMkLst>
            <pc:docMk/>
            <pc:sldMk cId="2924588544" sldId="2145707926"/>
            <ac:spMk id="33" creationId="{4BC4AA41-1F14-5C9F-AEA1-A464A2EF1F10}"/>
          </ac:spMkLst>
        </pc:spChg>
        <pc:spChg chg="add mod">
          <ac:chgData name="Rik Bijman" userId="af7cf943-99fb-49db-bb3c-cfd8978aa612" providerId="ADAL" clId="{319B4543-10A1-48C5-AF8B-4A8E1F4A4593}" dt="2025-03-05T08:36:19.305" v="5386" actId="1076"/>
          <ac:spMkLst>
            <pc:docMk/>
            <pc:sldMk cId="2924588544" sldId="2145707926"/>
            <ac:spMk id="34" creationId="{2AA2238E-9F73-4C4D-3489-2775C4A94095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39" creationId="{7211BAD7-E412-2383-A89C-5C28B61376C5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58" creationId="{A3873BFE-3EFC-63CE-AB14-9389E27B3F04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59" creationId="{BEB239FB-921C-C049-0BF3-287D1E5054A0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2068" creationId="{22B0F235-510C-2117-097C-FEBA476709F0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2070" creationId="{7FF2E31B-4124-FB7D-3406-442AF4CAF545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2081" creationId="{33EEFD61-8CCD-9A46-6FC2-2A672CE9CBA3}"/>
          </ac:spMkLst>
        </pc:spChg>
        <pc:spChg chg="del">
          <ac:chgData name="Rik Bijman" userId="af7cf943-99fb-49db-bb3c-cfd8978aa612" providerId="ADAL" clId="{319B4543-10A1-48C5-AF8B-4A8E1F4A4593}" dt="2025-03-04T13:52:21.656" v="4695" actId="478"/>
          <ac:spMkLst>
            <pc:docMk/>
            <pc:sldMk cId="2924588544" sldId="2145707926"/>
            <ac:spMk id="2085" creationId="{01A52C53-9EC0-B04D-01CC-ACCEB301FDAA}"/>
          </ac:spMkLst>
        </pc:spChg>
        <pc:picChg chg="add mod">
          <ac:chgData name="Rik Bijman" userId="af7cf943-99fb-49db-bb3c-cfd8978aa612" providerId="ADAL" clId="{319B4543-10A1-48C5-AF8B-4A8E1F4A4593}" dt="2025-03-05T08:02:11.940" v="5235" actId="167"/>
          <ac:picMkLst>
            <pc:docMk/>
            <pc:sldMk cId="2924588544" sldId="2145707926"/>
            <ac:picMk id="12290" creationId="{69F3EDAB-D75D-F836-414D-E2A4A6306B9D}"/>
          </ac:picMkLst>
        </pc:picChg>
      </pc:sldChg>
      <pc:sldChg chg="addSp modSp new mod modShow">
        <pc:chgData name="Rik Bijman" userId="af7cf943-99fb-49db-bb3c-cfd8978aa612" providerId="ADAL" clId="{319B4543-10A1-48C5-AF8B-4A8E1F4A4593}" dt="2025-03-05T08:37:06.705" v="5389" actId="729"/>
        <pc:sldMkLst>
          <pc:docMk/>
          <pc:sldMk cId="978738664" sldId="2145707927"/>
        </pc:sldMkLst>
        <pc:picChg chg="add mod">
          <ac:chgData name="Rik Bijman" userId="af7cf943-99fb-49db-bb3c-cfd8978aa612" providerId="ADAL" clId="{319B4543-10A1-48C5-AF8B-4A8E1F4A4593}" dt="2025-03-04T17:04:26.137" v="4948" actId="1076"/>
          <ac:picMkLst>
            <pc:docMk/>
            <pc:sldMk cId="978738664" sldId="2145707927"/>
            <ac:picMk id="5" creationId="{198B4CD6-80A0-1EF3-D298-258A6420F10E}"/>
          </ac:picMkLst>
        </pc:picChg>
      </pc:sldChg>
      <pc:sldChg chg="addSp modSp new mod modAnim">
        <pc:chgData name="Rik Bijman" userId="af7cf943-99fb-49db-bb3c-cfd8978aa612" providerId="ADAL" clId="{319B4543-10A1-48C5-AF8B-4A8E1F4A4593}" dt="2025-03-05T09:45:22.861" v="6292" actId="20577"/>
        <pc:sldMkLst>
          <pc:docMk/>
          <pc:sldMk cId="1840388742" sldId="2145707928"/>
        </pc:sldMkLst>
        <pc:spChg chg="mod">
          <ac:chgData name="Rik Bijman" userId="af7cf943-99fb-49db-bb3c-cfd8978aa612" providerId="ADAL" clId="{319B4543-10A1-48C5-AF8B-4A8E1F4A4593}" dt="2025-03-05T07:45:51.383" v="4950"/>
          <ac:spMkLst>
            <pc:docMk/>
            <pc:sldMk cId="1840388742" sldId="2145707928"/>
            <ac:spMk id="2" creationId="{1CF3C954-8BF2-B683-8E22-B268B70BBE97}"/>
          </ac:spMkLst>
        </pc:spChg>
        <pc:spChg chg="mod">
          <ac:chgData name="Rik Bijman" userId="af7cf943-99fb-49db-bb3c-cfd8978aa612" providerId="ADAL" clId="{319B4543-10A1-48C5-AF8B-4A8E1F4A4593}" dt="2025-03-05T07:45:55.378" v="4960" actId="20577"/>
          <ac:spMkLst>
            <pc:docMk/>
            <pc:sldMk cId="1840388742" sldId="2145707928"/>
            <ac:spMk id="3" creationId="{4110A1C3-0AA0-2DFE-939D-6D5E51666AF0}"/>
          </ac:spMkLst>
        </pc:spChg>
        <pc:spChg chg="add mod">
          <ac:chgData name="Rik Bijman" userId="af7cf943-99fb-49db-bb3c-cfd8978aa612" providerId="ADAL" clId="{319B4543-10A1-48C5-AF8B-4A8E1F4A4593}" dt="2025-03-05T07:46:20.389" v="4983" actId="20577"/>
          <ac:spMkLst>
            <pc:docMk/>
            <pc:sldMk cId="1840388742" sldId="2145707928"/>
            <ac:spMk id="4" creationId="{863DABE1-8E8A-8B6F-85C7-F62154D06525}"/>
          </ac:spMkLst>
        </pc:spChg>
        <pc:spChg chg="add mod">
          <ac:chgData name="Rik Bijman" userId="af7cf943-99fb-49db-bb3c-cfd8978aa612" providerId="ADAL" clId="{319B4543-10A1-48C5-AF8B-4A8E1F4A4593}" dt="2025-03-05T09:45:22.861" v="6292" actId="20577"/>
          <ac:spMkLst>
            <pc:docMk/>
            <pc:sldMk cId="1840388742" sldId="2145707928"/>
            <ac:spMk id="5" creationId="{7BA2095B-3196-FB4A-5A86-3198190EBF47}"/>
          </ac:spMkLst>
        </pc:spChg>
        <pc:picChg chg="add mod">
          <ac:chgData name="Rik Bijman" userId="af7cf943-99fb-49db-bb3c-cfd8978aa612" providerId="ADAL" clId="{319B4543-10A1-48C5-AF8B-4A8E1F4A4593}" dt="2025-03-05T09:20:15.457" v="6245" actId="1076"/>
          <ac:picMkLst>
            <pc:docMk/>
            <pc:sldMk cId="1840388742" sldId="2145707928"/>
            <ac:picMk id="6" creationId="{A3396027-93E5-1760-2E04-ADE6A9CBA954}"/>
          </ac:picMkLst>
        </pc:picChg>
      </pc:sldChg>
      <pc:sldChg chg="modSp add del mod">
        <pc:chgData name="Rik Bijman" userId="af7cf943-99fb-49db-bb3c-cfd8978aa612" providerId="ADAL" clId="{319B4543-10A1-48C5-AF8B-4A8E1F4A4593}" dt="2025-03-05T07:47:37.654" v="5072" actId="47"/>
        <pc:sldMkLst>
          <pc:docMk/>
          <pc:sldMk cId="4216876886" sldId="2145707929"/>
        </pc:sldMkLst>
        <pc:spChg chg="mod">
          <ac:chgData name="Rik Bijman" userId="af7cf943-99fb-49db-bb3c-cfd8978aa612" providerId="ADAL" clId="{319B4543-10A1-48C5-AF8B-4A8E1F4A4593}" dt="2025-03-05T07:46:01.974" v="4974" actId="20577"/>
          <ac:spMkLst>
            <pc:docMk/>
            <pc:sldMk cId="4216876886" sldId="2145707929"/>
            <ac:spMk id="3" creationId="{65D33881-89DC-5211-2D64-EC47B6F90BE3}"/>
          </ac:spMkLst>
        </pc:spChg>
      </pc:sldChg>
      <pc:sldChg chg="modSp add mod">
        <pc:chgData name="Rik Bijman" userId="af7cf943-99fb-49db-bb3c-cfd8978aa612" providerId="ADAL" clId="{319B4543-10A1-48C5-AF8B-4A8E1F4A4593}" dt="2025-03-05T09:19:54.181" v="6242" actId="12"/>
        <pc:sldMkLst>
          <pc:docMk/>
          <pc:sldMk cId="1197518637" sldId="2145707930"/>
        </pc:sldMkLst>
        <pc:spChg chg="mod">
          <ac:chgData name="Rik Bijman" userId="af7cf943-99fb-49db-bb3c-cfd8978aa612" providerId="ADAL" clId="{319B4543-10A1-48C5-AF8B-4A8E1F4A4593}" dt="2025-03-05T07:47:42.232" v="5085" actId="20577"/>
          <ac:spMkLst>
            <pc:docMk/>
            <pc:sldMk cId="1197518637" sldId="2145707930"/>
            <ac:spMk id="4" creationId="{A99700B1-06A1-1902-C77F-358391A10478}"/>
          </ac:spMkLst>
        </pc:spChg>
        <pc:spChg chg="mod">
          <ac:chgData name="Rik Bijman" userId="af7cf943-99fb-49db-bb3c-cfd8978aa612" providerId="ADAL" clId="{319B4543-10A1-48C5-AF8B-4A8E1F4A4593}" dt="2025-03-05T09:19:54.181" v="6242" actId="12"/>
          <ac:spMkLst>
            <pc:docMk/>
            <pc:sldMk cId="1197518637" sldId="2145707930"/>
            <ac:spMk id="5" creationId="{D27B75AE-5FFC-AF50-818D-78720F130D8F}"/>
          </ac:spMkLst>
        </pc:spChg>
      </pc:sldChg>
      <pc:sldChg chg="addSp modSp add mod modAnim">
        <pc:chgData name="Rik Bijman" userId="af7cf943-99fb-49db-bb3c-cfd8978aa612" providerId="ADAL" clId="{319B4543-10A1-48C5-AF8B-4A8E1F4A4593}" dt="2025-03-05T08:50:46.835" v="5755"/>
        <pc:sldMkLst>
          <pc:docMk/>
          <pc:sldMk cId="2063103279" sldId="2145707931"/>
        </pc:sldMkLst>
        <pc:spChg chg="mod">
          <ac:chgData name="Rik Bijman" userId="af7cf943-99fb-49db-bb3c-cfd8978aa612" providerId="ADAL" clId="{319B4543-10A1-48C5-AF8B-4A8E1F4A4593}" dt="2025-03-05T08:45:32.419" v="5640" actId="313"/>
          <ac:spMkLst>
            <pc:docMk/>
            <pc:sldMk cId="2063103279" sldId="2145707931"/>
            <ac:spMk id="2" creationId="{F396BDBD-CC33-AC33-79AA-F7B609F49845}"/>
          </ac:spMkLst>
        </pc:spChg>
        <pc:spChg chg="mod">
          <ac:chgData name="Rik Bijman" userId="af7cf943-99fb-49db-bb3c-cfd8978aa612" providerId="ADAL" clId="{319B4543-10A1-48C5-AF8B-4A8E1F4A4593}" dt="2025-03-05T08:40:32.640" v="5412" actId="20577"/>
          <ac:spMkLst>
            <pc:docMk/>
            <pc:sldMk cId="2063103279" sldId="2145707931"/>
            <ac:spMk id="3" creationId="{C7116DB8-28AA-731E-52C9-CC21FFFC39BB}"/>
          </ac:spMkLst>
        </pc:spChg>
        <pc:spChg chg="add mod">
          <ac:chgData name="Rik Bijman" userId="af7cf943-99fb-49db-bb3c-cfd8978aa612" providerId="ADAL" clId="{319B4543-10A1-48C5-AF8B-4A8E1F4A4593}" dt="2025-03-05T08:44:54.512" v="5633" actId="1076"/>
          <ac:spMkLst>
            <pc:docMk/>
            <pc:sldMk cId="2063103279" sldId="2145707931"/>
            <ac:spMk id="4" creationId="{34976B54-AC85-EBA3-B435-63EBB1A35E30}"/>
          </ac:spMkLst>
        </pc:spChg>
        <pc:spChg chg="add mod">
          <ac:chgData name="Rik Bijman" userId="af7cf943-99fb-49db-bb3c-cfd8978aa612" providerId="ADAL" clId="{319B4543-10A1-48C5-AF8B-4A8E1F4A4593}" dt="2025-03-05T08:44:57.362" v="5639" actId="1036"/>
          <ac:spMkLst>
            <pc:docMk/>
            <pc:sldMk cId="2063103279" sldId="2145707931"/>
            <ac:spMk id="5" creationId="{56D60874-364D-E934-6C2C-2C238CC63B07}"/>
          </ac:spMkLst>
        </pc:spChg>
        <pc:spChg chg="add mod">
          <ac:chgData name="Rik Bijman" userId="af7cf943-99fb-49db-bb3c-cfd8978aa612" providerId="ADAL" clId="{319B4543-10A1-48C5-AF8B-4A8E1F4A4593}" dt="2025-03-05T08:46:24.527" v="5657" actId="20577"/>
          <ac:spMkLst>
            <pc:docMk/>
            <pc:sldMk cId="2063103279" sldId="2145707931"/>
            <ac:spMk id="6" creationId="{DA676306-75AC-97D0-D5B9-BB1F42CF9ABE}"/>
          </ac:spMkLst>
        </pc:spChg>
        <pc:spChg chg="add mod">
          <ac:chgData name="Rik Bijman" userId="af7cf943-99fb-49db-bb3c-cfd8978aa612" providerId="ADAL" clId="{319B4543-10A1-48C5-AF8B-4A8E1F4A4593}" dt="2025-03-05T08:50:46.835" v="5755"/>
          <ac:spMkLst>
            <pc:docMk/>
            <pc:sldMk cId="2063103279" sldId="2145707931"/>
            <ac:spMk id="8" creationId="{9650F7C6-67EB-9771-B076-9ABBDBF18D3D}"/>
          </ac:spMkLst>
        </pc:spChg>
        <pc:picChg chg="mod ord">
          <ac:chgData name="Rik Bijman" userId="af7cf943-99fb-49db-bb3c-cfd8978aa612" providerId="ADAL" clId="{319B4543-10A1-48C5-AF8B-4A8E1F4A4593}" dt="2025-03-05T08:45:59.307" v="5643" actId="167"/>
          <ac:picMkLst>
            <pc:docMk/>
            <pc:sldMk cId="2063103279" sldId="2145707931"/>
            <ac:picMk id="7" creationId="{8EA40B58-F9AD-8CA9-95E2-1EC639A83B7E}"/>
          </ac:picMkLst>
        </pc:picChg>
        <pc:picChg chg="mod">
          <ac:chgData name="Rik Bijman" userId="af7cf943-99fb-49db-bb3c-cfd8978aa612" providerId="ADAL" clId="{319B4543-10A1-48C5-AF8B-4A8E1F4A4593}" dt="2025-03-05T08:41:16.520" v="5427" actId="14826"/>
          <ac:picMkLst>
            <pc:docMk/>
            <pc:sldMk cId="2063103279" sldId="2145707931"/>
            <ac:picMk id="9" creationId="{334378CF-2656-71B7-C6EA-4DBC6BEDD2BF}"/>
          </ac:picMkLst>
        </pc:picChg>
        <pc:picChg chg="mod">
          <ac:chgData name="Rik Bijman" userId="af7cf943-99fb-49db-bb3c-cfd8978aa612" providerId="ADAL" clId="{319B4543-10A1-48C5-AF8B-4A8E1F4A4593}" dt="2025-03-05T08:45:55.466" v="5642" actId="14826"/>
          <ac:picMkLst>
            <pc:docMk/>
            <pc:sldMk cId="2063103279" sldId="2145707931"/>
            <ac:picMk id="11" creationId="{01B479CD-2314-F470-7B32-6B77DA0F3B07}"/>
          </ac:picMkLst>
        </pc:picChg>
      </pc:sldChg>
      <pc:sldChg chg="addSp modSp add mod ord modAnim">
        <pc:chgData name="Rik Bijman" userId="af7cf943-99fb-49db-bb3c-cfd8978aa612" providerId="ADAL" clId="{319B4543-10A1-48C5-AF8B-4A8E1F4A4593}" dt="2025-03-05T08:53:57.148" v="5817"/>
        <pc:sldMkLst>
          <pc:docMk/>
          <pc:sldMk cId="3786604666" sldId="2145707932"/>
        </pc:sldMkLst>
        <pc:spChg chg="add mod">
          <ac:chgData name="Rik Bijman" userId="af7cf943-99fb-49db-bb3c-cfd8978aa612" providerId="ADAL" clId="{319B4543-10A1-48C5-AF8B-4A8E1F4A4593}" dt="2025-03-05T08:53:14.973" v="5813" actId="12"/>
          <ac:spMkLst>
            <pc:docMk/>
            <pc:sldMk cId="3786604666" sldId="2145707932"/>
            <ac:spMk id="4" creationId="{8B4DA36B-581D-DB02-66A1-F239F01ABB60}"/>
          </ac:spMkLst>
        </pc:spChg>
        <pc:spChg chg="mod">
          <ac:chgData name="Rik Bijman" userId="af7cf943-99fb-49db-bb3c-cfd8978aa612" providerId="ADAL" clId="{319B4543-10A1-48C5-AF8B-4A8E1F4A4593}" dt="2025-03-05T08:53:31.480" v="5814"/>
          <ac:spMkLst>
            <pc:docMk/>
            <pc:sldMk cId="3786604666" sldId="2145707932"/>
            <ac:spMk id="30" creationId="{15E047A3-5A69-26F2-4273-F34D227EBEE2}"/>
          </ac:spMkLst>
        </pc:spChg>
      </pc:sldChg>
      <pc:sldChg chg="addSp delSp modSp add mod modAnim">
        <pc:chgData name="Rik Bijman" userId="af7cf943-99fb-49db-bb3c-cfd8978aa612" providerId="ADAL" clId="{319B4543-10A1-48C5-AF8B-4A8E1F4A4593}" dt="2025-03-05T09:00:46.065" v="5928"/>
        <pc:sldMkLst>
          <pc:docMk/>
          <pc:sldMk cId="203966404" sldId="2145707933"/>
        </pc:sldMkLst>
        <pc:spChg chg="mod">
          <ac:chgData name="Rik Bijman" userId="af7cf943-99fb-49db-bb3c-cfd8978aa612" providerId="ADAL" clId="{319B4543-10A1-48C5-AF8B-4A8E1F4A4593}" dt="2025-03-05T09:00:12.020" v="5923" actId="20577"/>
          <ac:spMkLst>
            <pc:docMk/>
            <pc:sldMk cId="203966404" sldId="2145707933"/>
            <ac:spMk id="3" creationId="{5A003B27-1489-411D-4CE0-F9213EE2E7A1}"/>
          </ac:spMkLst>
        </pc:spChg>
        <pc:spChg chg="del">
          <ac:chgData name="Rik Bijman" userId="af7cf943-99fb-49db-bb3c-cfd8978aa612" providerId="ADAL" clId="{319B4543-10A1-48C5-AF8B-4A8E1F4A4593}" dt="2025-03-05T09:00:02.087" v="5915" actId="478"/>
          <ac:spMkLst>
            <pc:docMk/>
            <pc:sldMk cId="203966404" sldId="2145707933"/>
            <ac:spMk id="6" creationId="{3B641A65-03B0-092F-4717-FC9E7077416E}"/>
          </ac:spMkLst>
        </pc:spChg>
        <pc:spChg chg="del">
          <ac:chgData name="Rik Bijman" userId="af7cf943-99fb-49db-bb3c-cfd8978aa612" providerId="ADAL" clId="{319B4543-10A1-48C5-AF8B-4A8E1F4A4593}" dt="2025-03-05T09:00:02.087" v="5915" actId="478"/>
          <ac:spMkLst>
            <pc:docMk/>
            <pc:sldMk cId="203966404" sldId="2145707933"/>
            <ac:spMk id="7" creationId="{5ABAF23B-7855-808B-D0A9-F30C9385FBB4}"/>
          </ac:spMkLst>
        </pc:spChg>
        <pc:spChg chg="del">
          <ac:chgData name="Rik Bijman" userId="af7cf943-99fb-49db-bb3c-cfd8978aa612" providerId="ADAL" clId="{319B4543-10A1-48C5-AF8B-4A8E1F4A4593}" dt="2025-03-05T09:00:02.087" v="5915" actId="478"/>
          <ac:spMkLst>
            <pc:docMk/>
            <pc:sldMk cId="203966404" sldId="2145707933"/>
            <ac:spMk id="10" creationId="{391B0A0A-0484-DBA5-D413-E1CBF7C7DA1A}"/>
          </ac:spMkLst>
        </pc:spChg>
        <pc:picChg chg="del">
          <ac:chgData name="Rik Bijman" userId="af7cf943-99fb-49db-bb3c-cfd8978aa612" providerId="ADAL" clId="{319B4543-10A1-48C5-AF8B-4A8E1F4A4593}" dt="2025-03-05T09:00:02.087" v="5915" actId="478"/>
          <ac:picMkLst>
            <pc:docMk/>
            <pc:sldMk cId="203966404" sldId="2145707933"/>
            <ac:picMk id="5" creationId="{D734A506-07E4-D123-B46C-B5C249032321}"/>
          </ac:picMkLst>
        </pc:picChg>
        <pc:picChg chg="add mod">
          <ac:chgData name="Rik Bijman" userId="af7cf943-99fb-49db-bb3c-cfd8978aa612" providerId="ADAL" clId="{319B4543-10A1-48C5-AF8B-4A8E1F4A4593}" dt="2025-03-05T09:00:46.065" v="5928"/>
          <ac:picMkLst>
            <pc:docMk/>
            <pc:sldMk cId="203966404" sldId="2145707933"/>
            <ac:picMk id="8" creationId="{29941540-D308-14AA-81BF-560FE0F007C3}"/>
          </ac:picMkLst>
        </pc:picChg>
        <pc:picChg chg="del">
          <ac:chgData name="Rik Bijman" userId="af7cf943-99fb-49db-bb3c-cfd8978aa612" providerId="ADAL" clId="{319B4543-10A1-48C5-AF8B-4A8E1F4A4593}" dt="2025-03-05T09:00:02.087" v="5915" actId="478"/>
          <ac:picMkLst>
            <pc:docMk/>
            <pc:sldMk cId="203966404" sldId="2145707933"/>
            <ac:picMk id="9" creationId="{5879DB9D-C846-020B-B05B-E42392DE46AD}"/>
          </ac:picMkLst>
        </pc:picChg>
        <pc:picChg chg="del">
          <ac:chgData name="Rik Bijman" userId="af7cf943-99fb-49db-bb3c-cfd8978aa612" providerId="ADAL" clId="{319B4543-10A1-48C5-AF8B-4A8E1F4A4593}" dt="2025-03-05T09:00:02.087" v="5915" actId="478"/>
          <ac:picMkLst>
            <pc:docMk/>
            <pc:sldMk cId="203966404" sldId="2145707933"/>
            <ac:picMk id="6146" creationId="{5F72EBC0-1FF7-857F-50C1-1761128163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5E5F4-B836-4EAD-B62E-72DEEE3BAAB7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50DF9-9FB0-468F-9A1E-64434CFA2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25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FA1B6-11FC-967E-C737-3CC76B742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EFD115-0BF4-75CF-B131-CF42404C1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01ABF4-0548-952E-EB33-5D31D3BD3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08B93A-46D0-6D06-D154-15D3BD1C33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4791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B13EB-E6B8-5A94-90EB-6D55A3032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0A76643-0FFA-DA52-3EC4-0310D2501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93DD256-6EFE-F123-2004-D7251CAE4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EC7BAB-679E-40C5-DA82-A4791DA32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8718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5FDD0-52B7-7C5B-2510-2412C8122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D86478-95E8-1AC0-B271-EF2EC2703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3F66AAA-B5B3-F354-565C-075961F0E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F8B156-9F6F-BEA7-A954-C39080766C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613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7568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68D9A-6280-56A0-27B3-9C9342615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F0C848A-E07C-7C56-BCDE-FEA6FDFC3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76DC04E-50CB-D23F-837E-0141C0FC1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04715C-85E8-38C0-B243-FBD36DC9F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9402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E810-7AC7-A36C-A4A6-D92B94F71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3F97D85-9C03-5B42-BABB-1D684CB46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C417A7-6875-B13F-C5B4-8818FE7C7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3C31CC3-801D-D247-B743-F2632A185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1197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ADA64-7757-359E-175D-845512AE2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8D10188-0B9A-B94B-457B-9C1045F0A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E36F118-441C-D35F-689E-AE414C48A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B50CA8-7E33-AF9E-9FF6-9A0C55CAE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796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623C8-0D65-21B6-892E-52C665CB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BCFCC3-AE37-E8CC-E3E5-C3CCDFDB4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9593ACC-7020-8533-FC8F-F3351D65C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FC6A63-8A7F-C11D-A9A3-32A37CF13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9793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B5A1A-75AC-EA60-D7AA-5733671BC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E2402C-53B0-80CE-C10A-CCB75C7F8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9AC922-806B-35FA-3E54-077CDD1CD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FF5A1E-2112-0419-C4A3-412383B6E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7847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FFBD3-CF8F-9072-8E6F-790FAC72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AFAA19-339A-1F4E-1021-88E9FCB70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CBF946A-BF99-7818-1168-DB6CD58D3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E0A8D2-ED8C-B337-EAC0-3AE0F6886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54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3786-AD12-EB64-325F-C28001C82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22248-C0ED-0A25-763C-37C2259DF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94744A-7465-4D9F-F139-A72160B9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50D93-FF60-0A2F-93B8-D66FE23C3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C6726-7B97-B3D5-0885-B707D4CE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9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8BCF4-4ED5-9C93-999A-C329FC81F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7B5C4-FF8A-AA33-BF85-E31BF14EA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7B8A-5D6B-410F-630A-87975A12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6407E-0061-CE99-1C8B-09395EC46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1B25F-21CD-BB01-1EAA-A676A34E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2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96C23-FC1F-1B57-22CB-474A0D5BE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AABAC-6FD7-85B3-331C-38A743938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D9E56-9DF6-A697-2109-287E9514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4FF6A-4333-B56C-5296-A702131E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1C37E-F8B7-97AB-5BC6-AC3DE7E53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93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lassic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4600F03-50A4-566B-1FF7-08CCFA474C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020461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A9C35-B6A9-FF33-19D0-0269604BE1C9}"/>
              </a:ext>
            </a:extLst>
          </p:cNvPr>
          <p:cNvSpPr/>
          <p:nvPr userDrawn="1"/>
        </p:nvSpPr>
        <p:spPr>
          <a:xfrm>
            <a:off x="0" y="6020462"/>
            <a:ext cx="12192000" cy="83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1306685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FE6F2C-E5F7-354A-BC39-0947976266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2" y="134989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3863993-771A-4349-A728-69043C612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2" y="597922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24766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FE6F2C-E5F7-354A-BC39-0947976266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2" y="134989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3863993-771A-4349-A728-69043C612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2" y="597922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24240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assic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/>
            <a:endParaRPr lang="fr-FR" sz="1067" b="1" spc="20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5B7F60-47C1-B34A-B078-AF69B5D067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D25A5E7-ED9B-E64E-8BA1-84943528D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95478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lassic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/>
            <a:endParaRPr lang="fr-FR" sz="1067" b="1" spc="20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991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BA41F5-A3DB-67CB-0937-3A70C7AE2859}"/>
              </a:ext>
            </a:extLst>
          </p:cNvPr>
          <p:cNvSpPr/>
          <p:nvPr userDrawn="1"/>
        </p:nvSpPr>
        <p:spPr>
          <a:xfrm>
            <a:off x="0" y="1"/>
            <a:ext cx="12192000" cy="1601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4652101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lassic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A4600F03-50A4-566B-1FF7-08CCFA474C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020461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A9C35-B6A9-FF33-19D0-0269604BE1C9}"/>
              </a:ext>
            </a:extLst>
          </p:cNvPr>
          <p:cNvSpPr/>
          <p:nvPr userDrawn="1"/>
        </p:nvSpPr>
        <p:spPr>
          <a:xfrm>
            <a:off x="0" y="6020462"/>
            <a:ext cx="12192000" cy="837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2602887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38FECB9-708B-FA4D-ADE1-220229F36A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1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867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6B78-1641-FE49-E8AB-ADE14BC35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75C6C-5274-9F7A-75F3-F71752382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AEE34-75EA-815C-CA24-4A5D76EE1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E08D2-7A4E-390A-759C-9D7DE378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98047-F9DF-D223-C546-FD27AC70E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182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38FECB9-708B-FA4D-ADE1-220229F36A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964019"/>
            <a:ext cx="12192000" cy="5893981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D4D1ED7-20FE-9FDB-8FCF-C01CBE7C0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2" y="134989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992512E-04BC-6CC6-69EE-3DB6F3E937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2" y="597922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55498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FE6F2C-E5F7-354A-BC39-0947976266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2" y="134989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3863993-771A-4349-A728-69043C612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2" y="597922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DB54DDA-9C4F-4D44-BCFE-4534B71E650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67600" y="1255183"/>
            <a:ext cx="4470400" cy="532341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73392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s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A5FE561-8091-F74E-9DA6-6FDE0799E017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/>
            <a:endParaRPr lang="fr-FR" sz="1067" b="1" spc="20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7A24EC-7493-FA41-91E1-2FEE933688B0}"/>
              </a:ext>
            </a:extLst>
          </p:cNvPr>
          <p:cNvSpPr/>
          <p:nvPr userDrawn="1"/>
        </p:nvSpPr>
        <p:spPr>
          <a:xfrm>
            <a:off x="8248421" y="1447800"/>
            <a:ext cx="3585485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67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F0FBE-D417-284F-8A43-353CE2102955}"/>
              </a:ext>
            </a:extLst>
          </p:cNvPr>
          <p:cNvSpPr/>
          <p:nvPr userDrawn="1"/>
        </p:nvSpPr>
        <p:spPr>
          <a:xfrm>
            <a:off x="355600" y="1447800"/>
            <a:ext cx="3585485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67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86E78-2195-B241-9E58-B61566E1468C}"/>
              </a:ext>
            </a:extLst>
          </p:cNvPr>
          <p:cNvSpPr/>
          <p:nvPr userDrawn="1"/>
        </p:nvSpPr>
        <p:spPr>
          <a:xfrm>
            <a:off x="4299822" y="1447800"/>
            <a:ext cx="3585485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67">
              <a:solidFill>
                <a:schemeClr val="tx1"/>
              </a:solidFill>
            </a:endParaRP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D315A7B-540B-2F46-A980-C9D98C4690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5600" y="1447800"/>
            <a:ext cx="3585485" cy="1691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D8F255A7-0FC6-5F41-A4FF-00AE5C1640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9822" y="1447800"/>
            <a:ext cx="3585485" cy="1691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FEAE8FB-9F28-8C47-9672-2D030641A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48363" y="1447800"/>
            <a:ext cx="3585600" cy="1691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67"/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41133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1E0D-670B-CC3C-C79F-B8798AB21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B8001-F983-F39E-00AA-111190750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6489C-90D7-0BE6-BBFF-FBC6D674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826C9-84E7-B21C-258C-91C72470E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1D1B4-D4CF-78FF-44F0-A2CD1ABE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25C4-8226-BDBE-AC4E-62717050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F25B-40F1-9408-C864-07B04EFEF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39B1E-6CF4-5E6F-9F9F-3DDB30396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43B11-7261-DE12-158C-9A0ABD99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44DBA-5623-D9DF-9FBD-FF147511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8FF23-901C-D814-FD06-1A85B121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7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6CFB8-B410-562B-D5C2-18865628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49524-FD25-279E-5C63-D9F1B346B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5A46A-0728-D5EF-F60A-7F652DAAB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5EB32-8942-9C96-5531-8C877F96E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4E873D-4249-556D-9028-6E99A2574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36703-998C-E2E2-1417-D916915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48193D-57AF-625C-E9D9-E64CD08D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5A8408-42B0-2B4F-9501-4CC9BAD3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1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D364-29B2-CE99-DDAA-B990BF95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BD0C74-A999-3828-3520-8927448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51888-3A15-FA09-DA74-EB398849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19D26-68FA-DED9-E1FE-621E5FB83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8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EA97B9-9E4B-6E76-5482-AE4B1A75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7923C-838F-D924-04B4-6522A5D5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2739F-6666-280C-5956-51C7E5FA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18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C726-3BF5-2CE7-B876-BEE7B2C84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EFCF-CCB0-C1F3-ADBE-DD0DC89E1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153D5-7752-2329-E7B3-47D25ECCF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C01AA-E943-DC4E-C91E-EF5B3CC0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753E3-6135-350B-A9A4-603A0690A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152EB-322E-A94F-62BC-0B39725C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26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93E52-946D-C58D-5B13-737152EB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3631A6-5457-20F9-6C35-5289B5CB8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1E02D-AC09-2B71-263C-4FE9E644F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00E8F-BAA7-4E03-9A71-6BC050CCA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10509-5E56-7C3E-782F-2AE9EBF7C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8C008-ACCD-1A83-F65F-0A54586B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3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3DC489-F0EB-AFB1-7A77-106898F6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E0656-A37A-2DF4-50F5-B5C49A63A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4DC53-97DD-7431-2BAD-9147D3391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13100F-555C-44F3-A23F-754AE6EDBEE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FC662-5F13-210B-CA8D-E89D7E530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215CD-270C-870E-C97E-F058B2552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18FA82-221B-4D84-8D43-5F6EB8ECD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6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AD1F712-E259-564A-9189-809A18156F61}"/>
              </a:ext>
            </a:extLst>
          </p:cNvPr>
          <p:cNvSpPr/>
          <p:nvPr userDrawn="1"/>
        </p:nvSpPr>
        <p:spPr>
          <a:xfrm>
            <a:off x="0" y="597921"/>
            <a:ext cx="12192000" cy="373164"/>
          </a:xfrm>
          <a:prstGeom prst="rect">
            <a:avLst/>
          </a:prstGeom>
          <a:gradFill flip="none" rotWithShape="1">
            <a:gsLst>
              <a:gs pos="0">
                <a:srgbClr val="043962"/>
              </a:gs>
              <a:gs pos="100000">
                <a:srgbClr val="1D94C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grpSp>
        <p:nvGrpSpPr>
          <p:cNvPr id="40" name="Graphique 27">
            <a:extLst>
              <a:ext uri="{FF2B5EF4-FFF2-40B4-BE49-F238E27FC236}">
                <a16:creationId xmlns:a16="http://schemas.microsoft.com/office/drawing/2014/main" id="{61311A56-3737-484B-BB3A-EC7292D9895E}"/>
              </a:ext>
            </a:extLst>
          </p:cNvPr>
          <p:cNvGrpSpPr/>
          <p:nvPr userDrawn="1"/>
        </p:nvGrpSpPr>
        <p:grpSpPr>
          <a:xfrm>
            <a:off x="342183" y="69316"/>
            <a:ext cx="505697" cy="843378"/>
            <a:chOff x="1486924" y="1892300"/>
            <a:chExt cx="3898900" cy="6502400"/>
          </a:xfrm>
        </p:grpSpPr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774FB289-A3D8-E243-B24B-8FB29D652223}"/>
                </a:ext>
              </a:extLst>
            </p:cNvPr>
            <p:cNvSpPr/>
            <p:nvPr/>
          </p:nvSpPr>
          <p:spPr>
            <a:xfrm>
              <a:off x="1719907" y="2169342"/>
              <a:ext cx="3436737" cy="5239049"/>
            </a:xfrm>
            <a:custGeom>
              <a:avLst/>
              <a:gdLst>
                <a:gd name="connsiteX0" fmla="*/ 3043995 w 3436737"/>
                <a:gd name="connsiteY0" fmla="*/ 0 h 5239049"/>
                <a:gd name="connsiteX1" fmla="*/ 3436738 w 3436737"/>
                <a:gd name="connsiteY1" fmla="*/ 0 h 5239049"/>
                <a:gd name="connsiteX2" fmla="*/ 3436738 w 3436737"/>
                <a:gd name="connsiteY2" fmla="*/ 5239050 h 5239049"/>
                <a:gd name="connsiteX3" fmla="*/ 0 w 3436737"/>
                <a:gd name="connsiteY3" fmla="*/ 5239050 h 5239049"/>
                <a:gd name="connsiteX4" fmla="*/ 0 w 3436737"/>
                <a:gd name="connsiteY4" fmla="*/ 4174674 h 5239049"/>
                <a:gd name="connsiteX5" fmla="*/ 3043995 w 3436737"/>
                <a:gd name="connsiteY5" fmla="*/ 0 h 523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6737" h="5239049">
                  <a:moveTo>
                    <a:pt x="3043995" y="0"/>
                  </a:moveTo>
                  <a:lnTo>
                    <a:pt x="3436738" y="0"/>
                  </a:lnTo>
                  <a:lnTo>
                    <a:pt x="3436738" y="5239050"/>
                  </a:lnTo>
                  <a:lnTo>
                    <a:pt x="0" y="5239050"/>
                  </a:lnTo>
                  <a:lnTo>
                    <a:pt x="0" y="4174674"/>
                  </a:lnTo>
                  <a:lnTo>
                    <a:pt x="3043995" y="0"/>
                  </a:lnTo>
                  <a:close/>
                </a:path>
              </a:pathLst>
            </a:custGeom>
            <a:solidFill>
              <a:srgbClr val="FAEA27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CC52AC11-C5D1-C94C-ACC0-F3C18337559E}"/>
                </a:ext>
              </a:extLst>
            </p:cNvPr>
            <p:cNvSpPr/>
            <p:nvPr/>
          </p:nvSpPr>
          <p:spPr>
            <a:xfrm>
              <a:off x="1718005" y="2168390"/>
              <a:ext cx="3045896" cy="4166105"/>
            </a:xfrm>
            <a:custGeom>
              <a:avLst/>
              <a:gdLst>
                <a:gd name="connsiteX0" fmla="*/ 0 w 3045896"/>
                <a:gd name="connsiteY0" fmla="*/ 0 h 4166105"/>
                <a:gd name="connsiteX1" fmla="*/ 1902 w 3045896"/>
                <a:gd name="connsiteY1" fmla="*/ 4166106 h 4166105"/>
                <a:gd name="connsiteX2" fmla="*/ 3045897 w 3045896"/>
                <a:gd name="connsiteY2" fmla="*/ 952 h 4166105"/>
                <a:gd name="connsiteX3" fmla="*/ 0 w 3045896"/>
                <a:gd name="connsiteY3" fmla="*/ 0 h 416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896" h="4166105">
                  <a:moveTo>
                    <a:pt x="0" y="0"/>
                  </a:moveTo>
                  <a:lnTo>
                    <a:pt x="1902" y="4166106"/>
                  </a:lnTo>
                  <a:lnTo>
                    <a:pt x="3045897" y="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2629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E6E7F0A4-63B5-2A42-8922-15BB933C439E}"/>
                </a:ext>
              </a:extLst>
            </p:cNvPr>
            <p:cNvSpPr/>
            <p:nvPr/>
          </p:nvSpPr>
          <p:spPr>
            <a:xfrm flipV="1">
              <a:off x="1618958" y="2069080"/>
              <a:ext cx="3638891" cy="5438193"/>
            </a:xfrm>
            <a:custGeom>
              <a:avLst/>
              <a:gdLst>
                <a:gd name="connsiteX0" fmla="*/ 3619912 w 3638891"/>
                <a:gd name="connsiteY0" fmla="*/ 765 h 5438193"/>
                <a:gd name="connsiteX1" fmla="*/ 18594 w 3638891"/>
                <a:gd name="connsiteY1" fmla="*/ 765 h 5438193"/>
                <a:gd name="connsiteX2" fmla="*/ -193 w 3638891"/>
                <a:gd name="connsiteY2" fmla="*/ 19572 h 5438193"/>
                <a:gd name="connsiteX3" fmla="*/ -193 w 3638891"/>
                <a:gd name="connsiteY3" fmla="*/ 5420151 h 5438193"/>
                <a:gd name="connsiteX4" fmla="*/ 18594 w 3638891"/>
                <a:gd name="connsiteY4" fmla="*/ 5438959 h 5438193"/>
                <a:gd name="connsiteX5" fmla="*/ 3619912 w 3638891"/>
                <a:gd name="connsiteY5" fmla="*/ 5438959 h 5438193"/>
                <a:gd name="connsiteX6" fmla="*/ 3638699 w 3638891"/>
                <a:gd name="connsiteY6" fmla="*/ 5420151 h 5438193"/>
                <a:gd name="connsiteX7" fmla="*/ 3638699 w 3638891"/>
                <a:gd name="connsiteY7" fmla="*/ 19572 h 5438193"/>
                <a:gd name="connsiteX8" fmla="*/ 3619912 w 3638891"/>
                <a:gd name="connsiteY8" fmla="*/ 765 h 5438193"/>
                <a:gd name="connsiteX9" fmla="*/ 37380 w 3638891"/>
                <a:gd name="connsiteY9" fmla="*/ 38380 h 5438193"/>
                <a:gd name="connsiteX10" fmla="*/ 3601126 w 3638891"/>
                <a:gd name="connsiteY10" fmla="*/ 38380 h 5438193"/>
                <a:gd name="connsiteX11" fmla="*/ 3601126 w 3638891"/>
                <a:gd name="connsiteY11" fmla="*/ 5401343 h 5438193"/>
                <a:gd name="connsiteX12" fmla="*/ 37380 w 3638891"/>
                <a:gd name="connsiteY12" fmla="*/ 5401343 h 5438193"/>
                <a:gd name="connsiteX13" fmla="*/ 37380 w 3638891"/>
                <a:gd name="connsiteY13" fmla="*/ 38380 h 54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8891" h="5438193">
                  <a:moveTo>
                    <a:pt x="3619912" y="765"/>
                  </a:moveTo>
                  <a:lnTo>
                    <a:pt x="18594" y="765"/>
                  </a:lnTo>
                  <a:lnTo>
                    <a:pt x="-193" y="19572"/>
                  </a:lnTo>
                  <a:lnTo>
                    <a:pt x="-193" y="5420151"/>
                  </a:lnTo>
                  <a:lnTo>
                    <a:pt x="18594" y="5438959"/>
                  </a:lnTo>
                  <a:lnTo>
                    <a:pt x="3619912" y="5438959"/>
                  </a:lnTo>
                  <a:lnTo>
                    <a:pt x="3638699" y="5420151"/>
                  </a:lnTo>
                  <a:lnTo>
                    <a:pt x="3638699" y="19572"/>
                  </a:lnTo>
                  <a:lnTo>
                    <a:pt x="3619912" y="765"/>
                  </a:lnTo>
                  <a:close/>
                  <a:moveTo>
                    <a:pt x="37380" y="38380"/>
                  </a:moveTo>
                  <a:lnTo>
                    <a:pt x="3601126" y="38380"/>
                  </a:lnTo>
                  <a:lnTo>
                    <a:pt x="3601126" y="5401343"/>
                  </a:lnTo>
                  <a:lnTo>
                    <a:pt x="37380" y="5401343"/>
                  </a:lnTo>
                  <a:lnTo>
                    <a:pt x="37380" y="38380"/>
                  </a:lnTo>
                  <a:close/>
                </a:path>
              </a:pathLst>
            </a:custGeom>
            <a:solidFill>
              <a:srgbClr val="FFFFFF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1BDC8E25-292B-0244-8B97-A315FD341367}"/>
                </a:ext>
              </a:extLst>
            </p:cNvPr>
            <p:cNvSpPr/>
            <p:nvPr/>
          </p:nvSpPr>
          <p:spPr>
            <a:xfrm>
              <a:off x="1647634" y="2097939"/>
              <a:ext cx="3582233" cy="5380902"/>
            </a:xfrm>
            <a:custGeom>
              <a:avLst/>
              <a:gdLst>
                <a:gd name="connsiteX0" fmla="*/ 3511863 w 3582233"/>
                <a:gd name="connsiteY0" fmla="*/ 0 h 5380902"/>
                <a:gd name="connsiteX1" fmla="*/ 70370 w 3582233"/>
                <a:gd name="connsiteY1" fmla="*/ 0 h 5380902"/>
                <a:gd name="connsiteX2" fmla="*/ 0 w 3582233"/>
                <a:gd name="connsiteY2" fmla="*/ 0 h 5380902"/>
                <a:gd name="connsiteX3" fmla="*/ 0 w 3582233"/>
                <a:gd name="connsiteY3" fmla="*/ 70451 h 5380902"/>
                <a:gd name="connsiteX4" fmla="*/ 0 w 3582233"/>
                <a:gd name="connsiteY4" fmla="*/ 5310452 h 5380902"/>
                <a:gd name="connsiteX5" fmla="*/ 0 w 3582233"/>
                <a:gd name="connsiteY5" fmla="*/ 5380903 h 5380902"/>
                <a:gd name="connsiteX6" fmla="*/ 70370 w 3582233"/>
                <a:gd name="connsiteY6" fmla="*/ 5380903 h 5380902"/>
                <a:gd name="connsiteX7" fmla="*/ 3510912 w 3582233"/>
                <a:gd name="connsiteY7" fmla="*/ 5380903 h 5380902"/>
                <a:gd name="connsiteX8" fmla="*/ 3581282 w 3582233"/>
                <a:gd name="connsiteY8" fmla="*/ 5380903 h 5380902"/>
                <a:gd name="connsiteX9" fmla="*/ 3581282 w 3582233"/>
                <a:gd name="connsiteY9" fmla="*/ 5310452 h 5380902"/>
                <a:gd name="connsiteX10" fmla="*/ 3582233 w 3582233"/>
                <a:gd name="connsiteY10" fmla="*/ 5310452 h 5380902"/>
                <a:gd name="connsiteX11" fmla="*/ 3582233 w 3582233"/>
                <a:gd name="connsiteY11" fmla="*/ 70451 h 5380902"/>
                <a:gd name="connsiteX12" fmla="*/ 3582233 w 3582233"/>
                <a:gd name="connsiteY12" fmla="*/ 0 h 5380902"/>
                <a:gd name="connsiteX13" fmla="*/ 3511863 w 3582233"/>
                <a:gd name="connsiteY13" fmla="*/ 0 h 5380902"/>
                <a:gd name="connsiteX14" fmla="*/ 3440542 w 3582233"/>
                <a:gd name="connsiteY14" fmla="*/ 140901 h 5380902"/>
                <a:gd name="connsiteX15" fmla="*/ 3440542 w 3582233"/>
                <a:gd name="connsiteY15" fmla="*/ 5240002 h 5380902"/>
                <a:gd name="connsiteX16" fmla="*/ 140741 w 3582233"/>
                <a:gd name="connsiteY16" fmla="*/ 5240002 h 5380902"/>
                <a:gd name="connsiteX17" fmla="*/ 140741 w 3582233"/>
                <a:gd name="connsiteY17" fmla="*/ 140901 h 5380902"/>
                <a:gd name="connsiteX18" fmla="*/ 3440542 w 3582233"/>
                <a:gd name="connsiteY18" fmla="*/ 140901 h 538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82233" h="5380902">
                  <a:moveTo>
                    <a:pt x="3511863" y="0"/>
                  </a:moveTo>
                  <a:lnTo>
                    <a:pt x="70370" y="0"/>
                  </a:lnTo>
                  <a:lnTo>
                    <a:pt x="0" y="0"/>
                  </a:lnTo>
                  <a:lnTo>
                    <a:pt x="0" y="70451"/>
                  </a:lnTo>
                  <a:lnTo>
                    <a:pt x="0" y="5310452"/>
                  </a:lnTo>
                  <a:lnTo>
                    <a:pt x="0" y="5380903"/>
                  </a:lnTo>
                  <a:lnTo>
                    <a:pt x="70370" y="5380903"/>
                  </a:lnTo>
                  <a:lnTo>
                    <a:pt x="3510912" y="5380903"/>
                  </a:lnTo>
                  <a:lnTo>
                    <a:pt x="3581282" y="5380903"/>
                  </a:lnTo>
                  <a:lnTo>
                    <a:pt x="3581282" y="5310452"/>
                  </a:lnTo>
                  <a:lnTo>
                    <a:pt x="3582233" y="5310452"/>
                  </a:lnTo>
                  <a:lnTo>
                    <a:pt x="3582233" y="70451"/>
                  </a:lnTo>
                  <a:lnTo>
                    <a:pt x="3582233" y="0"/>
                  </a:lnTo>
                  <a:lnTo>
                    <a:pt x="3511863" y="0"/>
                  </a:lnTo>
                  <a:close/>
                  <a:moveTo>
                    <a:pt x="3440542" y="140901"/>
                  </a:moveTo>
                  <a:lnTo>
                    <a:pt x="3440542" y="5240002"/>
                  </a:lnTo>
                  <a:lnTo>
                    <a:pt x="140741" y="5240002"/>
                  </a:lnTo>
                  <a:lnTo>
                    <a:pt x="140741" y="140901"/>
                  </a:lnTo>
                  <a:lnTo>
                    <a:pt x="3440542" y="140901"/>
                  </a:lnTo>
                  <a:close/>
                </a:path>
              </a:pathLst>
            </a:custGeom>
            <a:solidFill>
              <a:srgbClr val="020203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7307BC6C-9ABA-2D4C-9E83-52BB0EB05419}"/>
                </a:ext>
              </a:extLst>
            </p:cNvPr>
            <p:cNvSpPr/>
            <p:nvPr/>
          </p:nvSpPr>
          <p:spPr>
            <a:xfrm>
              <a:off x="1654291" y="2239792"/>
              <a:ext cx="3058259" cy="4197522"/>
            </a:xfrm>
            <a:custGeom>
              <a:avLst/>
              <a:gdLst>
                <a:gd name="connsiteX0" fmla="*/ 3058259 w 3058259"/>
                <a:gd name="connsiteY0" fmla="*/ 0 h 4197522"/>
                <a:gd name="connsiteX1" fmla="*/ 0 w 3058259"/>
                <a:gd name="connsiteY1" fmla="*/ 4181339 h 4197522"/>
                <a:gd name="connsiteX2" fmla="*/ 355656 w 3058259"/>
                <a:gd name="connsiteY2" fmla="*/ 4197523 h 4197522"/>
                <a:gd name="connsiteX3" fmla="*/ 3031633 w 3058259"/>
                <a:gd name="connsiteY3" fmla="*/ 564557 h 4197522"/>
                <a:gd name="connsiteX4" fmla="*/ 3058259 w 3058259"/>
                <a:gd name="connsiteY4" fmla="*/ 0 h 419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259" h="4197522">
                  <a:moveTo>
                    <a:pt x="3058259" y="0"/>
                  </a:moveTo>
                  <a:lnTo>
                    <a:pt x="0" y="4181339"/>
                  </a:lnTo>
                  <a:lnTo>
                    <a:pt x="355656" y="4197523"/>
                  </a:lnTo>
                  <a:lnTo>
                    <a:pt x="3031633" y="564557"/>
                  </a:lnTo>
                  <a:lnTo>
                    <a:pt x="3058259" y="0"/>
                  </a:lnTo>
                  <a:close/>
                </a:path>
              </a:pathLst>
            </a:custGeom>
            <a:solidFill>
              <a:srgbClr val="1B94D2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97023234-AD8F-0241-97D6-0CA1035B5DA3}"/>
                </a:ext>
              </a:extLst>
            </p:cNvPr>
            <p:cNvSpPr/>
            <p:nvPr/>
          </p:nvSpPr>
          <p:spPr>
            <a:xfrm>
              <a:off x="2928566" y="3021413"/>
              <a:ext cx="1515816" cy="1688910"/>
            </a:xfrm>
            <a:custGeom>
              <a:avLst/>
              <a:gdLst>
                <a:gd name="connsiteX0" fmla="*/ 1405506 w 1515816"/>
                <a:gd name="connsiteY0" fmla="*/ 1688910 h 1688910"/>
                <a:gd name="connsiteX1" fmla="*/ 0 w 1515816"/>
                <a:gd name="connsiteY1" fmla="*/ 759724 h 1688910"/>
                <a:gd name="connsiteX2" fmla="*/ 1515816 w 1515816"/>
                <a:gd name="connsiteY2" fmla="*/ 0 h 1688910"/>
                <a:gd name="connsiteX3" fmla="*/ 1405506 w 1515816"/>
                <a:gd name="connsiteY3" fmla="*/ 1688910 h 168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5816" h="1688910">
                  <a:moveTo>
                    <a:pt x="1405506" y="1688910"/>
                  </a:moveTo>
                  <a:lnTo>
                    <a:pt x="0" y="759724"/>
                  </a:lnTo>
                  <a:lnTo>
                    <a:pt x="1515816" y="0"/>
                  </a:lnTo>
                  <a:lnTo>
                    <a:pt x="1405506" y="1688910"/>
                  </a:lnTo>
                  <a:close/>
                </a:path>
              </a:pathLst>
            </a:custGeom>
            <a:solidFill>
              <a:srgbClr val="020203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CB022806-6906-0E42-A400-CDBD996176C1}"/>
                </a:ext>
              </a:extLst>
            </p:cNvPr>
            <p:cNvSpPr/>
            <p:nvPr/>
          </p:nvSpPr>
          <p:spPr>
            <a:xfrm>
              <a:off x="3209096" y="5349139"/>
              <a:ext cx="1038438" cy="907289"/>
            </a:xfrm>
            <a:custGeom>
              <a:avLst/>
              <a:gdLst>
                <a:gd name="connsiteX0" fmla="*/ 1038439 w 1038438"/>
                <a:gd name="connsiteY0" fmla="*/ 907289 h 907289"/>
                <a:gd name="connsiteX1" fmla="*/ 0 w 1038438"/>
                <a:gd name="connsiteY1" fmla="*/ 907289 h 907289"/>
                <a:gd name="connsiteX2" fmla="*/ 522072 w 1038438"/>
                <a:gd name="connsiteY2" fmla="*/ 0 h 907289"/>
                <a:gd name="connsiteX3" fmla="*/ 1038439 w 1038438"/>
                <a:gd name="connsiteY3" fmla="*/ 907289 h 90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438" h="907289">
                  <a:moveTo>
                    <a:pt x="1038439" y="907289"/>
                  </a:moveTo>
                  <a:lnTo>
                    <a:pt x="0" y="907289"/>
                  </a:lnTo>
                  <a:lnTo>
                    <a:pt x="522072" y="0"/>
                  </a:lnTo>
                  <a:lnTo>
                    <a:pt x="1038439" y="907289"/>
                  </a:lnTo>
                  <a:close/>
                </a:path>
              </a:pathLst>
            </a:custGeom>
            <a:solidFill>
              <a:srgbClr val="020203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44BAB44A-628C-C443-B639-84C35CB76461}"/>
                </a:ext>
              </a:extLst>
            </p:cNvPr>
            <p:cNvSpPr/>
            <p:nvPr/>
          </p:nvSpPr>
          <p:spPr>
            <a:xfrm flipV="1">
              <a:off x="3479550" y="6613165"/>
              <a:ext cx="667594" cy="153976"/>
            </a:xfrm>
            <a:custGeom>
              <a:avLst/>
              <a:gdLst>
                <a:gd name="connsiteX0" fmla="*/ -290 w 667594"/>
                <a:gd name="connsiteY0" fmla="*/ 1462 h 153976"/>
                <a:gd name="connsiteX1" fmla="*/ 667305 w 667594"/>
                <a:gd name="connsiteY1" fmla="*/ 1462 h 153976"/>
                <a:gd name="connsiteX2" fmla="*/ -290 w 667594"/>
                <a:gd name="connsiteY2" fmla="*/ 1462 h 15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594" h="153976">
                  <a:moveTo>
                    <a:pt x="-290" y="1462"/>
                  </a:moveTo>
                  <a:cubicBezTo>
                    <a:pt x="2059" y="215403"/>
                    <a:pt x="473065" y="197938"/>
                    <a:pt x="667305" y="1462"/>
                  </a:cubicBezTo>
                  <a:lnTo>
                    <a:pt x="-290" y="1462"/>
                  </a:lnTo>
                  <a:close/>
                </a:path>
              </a:pathLst>
            </a:custGeom>
            <a:solidFill>
              <a:srgbClr val="E52629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0649879A-7D57-CB4F-8172-AA3AC791F2F5}"/>
                </a:ext>
              </a:extLst>
            </p:cNvPr>
            <p:cNvSpPr/>
            <p:nvPr/>
          </p:nvSpPr>
          <p:spPr>
            <a:xfrm flipV="1">
              <a:off x="1620278" y="7762064"/>
              <a:ext cx="633711" cy="356008"/>
            </a:xfrm>
            <a:custGeom>
              <a:avLst/>
              <a:gdLst>
                <a:gd name="connsiteX0" fmla="*/ 314054 w 633711"/>
                <a:gd name="connsiteY0" fmla="*/ 256529 h 356008"/>
                <a:gd name="connsiteX1" fmla="*/ 312376 w 633711"/>
                <a:gd name="connsiteY1" fmla="*/ 256529 h 356008"/>
                <a:gd name="connsiteX2" fmla="*/ 236559 w 633711"/>
                <a:gd name="connsiteY2" fmla="*/ 130583 h 356008"/>
                <a:gd name="connsiteX3" fmla="*/ 399935 w 633711"/>
                <a:gd name="connsiteY3" fmla="*/ 130583 h 356008"/>
                <a:gd name="connsiteX4" fmla="*/ 314054 w 633711"/>
                <a:gd name="connsiteY4" fmla="*/ 256529 h 356008"/>
                <a:gd name="connsiteX5" fmla="*/ 198315 w 633711"/>
                <a:gd name="connsiteY5" fmla="*/ 75167 h 356008"/>
                <a:gd name="connsiteX6" fmla="*/ 141620 w 633711"/>
                <a:gd name="connsiteY6" fmla="*/ 1950 h 356008"/>
                <a:gd name="connsiteX7" fmla="*/ 50 w 633711"/>
                <a:gd name="connsiteY7" fmla="*/ 1950 h 356008"/>
                <a:gd name="connsiteX8" fmla="*/ 268429 w 633711"/>
                <a:gd name="connsiteY8" fmla="*/ 357958 h 356008"/>
                <a:gd name="connsiteX9" fmla="*/ 372426 w 633711"/>
                <a:gd name="connsiteY9" fmla="*/ 357958 h 356008"/>
                <a:gd name="connsiteX10" fmla="*/ 633761 w 633711"/>
                <a:gd name="connsiteY10" fmla="*/ 1950 h 356008"/>
                <a:gd name="connsiteX11" fmla="*/ 490513 w 633711"/>
                <a:gd name="connsiteY11" fmla="*/ 1950 h 356008"/>
                <a:gd name="connsiteX12" fmla="*/ 437508 w 633711"/>
                <a:gd name="connsiteY12" fmla="*/ 75167 h 356008"/>
                <a:gd name="connsiteX13" fmla="*/ 198315 w 633711"/>
                <a:gd name="connsiteY13" fmla="*/ 75167 h 35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711" h="356008">
                  <a:moveTo>
                    <a:pt x="314054" y="256529"/>
                  </a:moveTo>
                  <a:lnTo>
                    <a:pt x="312376" y="256529"/>
                  </a:lnTo>
                  <a:lnTo>
                    <a:pt x="236559" y="130583"/>
                  </a:lnTo>
                  <a:lnTo>
                    <a:pt x="399935" y="130583"/>
                  </a:lnTo>
                  <a:lnTo>
                    <a:pt x="314054" y="256529"/>
                  </a:lnTo>
                  <a:close/>
                  <a:moveTo>
                    <a:pt x="198315" y="75167"/>
                  </a:moveTo>
                  <a:lnTo>
                    <a:pt x="141620" y="1950"/>
                  </a:lnTo>
                  <a:lnTo>
                    <a:pt x="50" y="1950"/>
                  </a:lnTo>
                  <a:lnTo>
                    <a:pt x="268429" y="357958"/>
                  </a:lnTo>
                  <a:lnTo>
                    <a:pt x="372426" y="357958"/>
                  </a:lnTo>
                  <a:lnTo>
                    <a:pt x="633761" y="1950"/>
                  </a:lnTo>
                  <a:lnTo>
                    <a:pt x="490513" y="1950"/>
                  </a:lnTo>
                  <a:lnTo>
                    <a:pt x="437508" y="75167"/>
                  </a:lnTo>
                  <a:lnTo>
                    <a:pt x="198315" y="75167"/>
                  </a:lnTo>
                  <a:close/>
                </a:path>
              </a:pathLst>
            </a:custGeom>
            <a:solidFill>
              <a:schemeClr val="bg1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17A26B74-A177-894D-BE16-6F7C47F8F542}"/>
                </a:ext>
              </a:extLst>
            </p:cNvPr>
            <p:cNvSpPr/>
            <p:nvPr/>
          </p:nvSpPr>
          <p:spPr>
            <a:xfrm flipV="1">
              <a:off x="2578025" y="7770996"/>
              <a:ext cx="324403" cy="346940"/>
            </a:xfrm>
            <a:custGeom>
              <a:avLst/>
              <a:gdLst>
                <a:gd name="connsiteX0" fmla="*/ 134096 w 324403"/>
                <a:gd name="connsiteY0" fmla="*/ 60724 h 346940"/>
                <a:gd name="connsiteX1" fmla="*/ 324310 w 324403"/>
                <a:gd name="connsiteY1" fmla="*/ 60724 h 346940"/>
                <a:gd name="connsiteX2" fmla="*/ 324310 w 324403"/>
                <a:gd name="connsiteY2" fmla="*/ 1949 h 346940"/>
                <a:gd name="connsiteX3" fmla="*/ -94 w 324403"/>
                <a:gd name="connsiteY3" fmla="*/ 1949 h 346940"/>
                <a:gd name="connsiteX4" fmla="*/ -94 w 324403"/>
                <a:gd name="connsiteY4" fmla="*/ 348889 h 346940"/>
                <a:gd name="connsiteX5" fmla="*/ 134096 w 324403"/>
                <a:gd name="connsiteY5" fmla="*/ 348889 h 346940"/>
                <a:gd name="connsiteX6" fmla="*/ 134096 w 324403"/>
                <a:gd name="connsiteY6" fmla="*/ 60724 h 34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403" h="346940">
                  <a:moveTo>
                    <a:pt x="134096" y="60724"/>
                  </a:moveTo>
                  <a:lnTo>
                    <a:pt x="324310" y="60724"/>
                  </a:lnTo>
                  <a:lnTo>
                    <a:pt x="324310" y="1949"/>
                  </a:lnTo>
                  <a:lnTo>
                    <a:pt x="-94" y="1949"/>
                  </a:lnTo>
                  <a:lnTo>
                    <a:pt x="-94" y="348889"/>
                  </a:lnTo>
                  <a:lnTo>
                    <a:pt x="134096" y="348889"/>
                  </a:lnTo>
                  <a:lnTo>
                    <a:pt x="134096" y="60724"/>
                  </a:lnTo>
                  <a:close/>
                </a:path>
              </a:pathLst>
            </a:custGeom>
            <a:solidFill>
              <a:schemeClr val="bg1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4FEEF7E0-34CC-214F-8223-637DAC95F650}"/>
                </a:ext>
              </a:extLst>
            </p:cNvPr>
            <p:cNvSpPr/>
            <p:nvPr/>
          </p:nvSpPr>
          <p:spPr>
            <a:xfrm flipV="1">
              <a:off x="3178959" y="7770865"/>
              <a:ext cx="411962" cy="346939"/>
            </a:xfrm>
            <a:custGeom>
              <a:avLst/>
              <a:gdLst>
                <a:gd name="connsiteX0" fmla="*/ 272869 w 411962"/>
                <a:gd name="connsiteY0" fmla="*/ 1948 h 346939"/>
                <a:gd name="connsiteX1" fmla="*/ 138679 w 411962"/>
                <a:gd name="connsiteY1" fmla="*/ 1948 h 346939"/>
                <a:gd name="connsiteX2" fmla="*/ 138679 w 411962"/>
                <a:gd name="connsiteY2" fmla="*/ 289777 h 346939"/>
                <a:gd name="connsiteX3" fmla="*/ -207 w 411962"/>
                <a:gd name="connsiteY3" fmla="*/ 289777 h 346939"/>
                <a:gd name="connsiteX4" fmla="*/ -207 w 411962"/>
                <a:gd name="connsiteY4" fmla="*/ 348888 h 346939"/>
                <a:gd name="connsiteX5" fmla="*/ 411755 w 411962"/>
                <a:gd name="connsiteY5" fmla="*/ 348888 h 346939"/>
                <a:gd name="connsiteX6" fmla="*/ 411755 w 411962"/>
                <a:gd name="connsiteY6" fmla="*/ 289777 h 346939"/>
                <a:gd name="connsiteX7" fmla="*/ 272869 w 411962"/>
                <a:gd name="connsiteY7" fmla="*/ 289777 h 346939"/>
                <a:gd name="connsiteX8" fmla="*/ 272869 w 411962"/>
                <a:gd name="connsiteY8" fmla="*/ 1948 h 34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962" h="346939">
                  <a:moveTo>
                    <a:pt x="272869" y="1948"/>
                  </a:moveTo>
                  <a:lnTo>
                    <a:pt x="138679" y="1948"/>
                  </a:lnTo>
                  <a:lnTo>
                    <a:pt x="138679" y="289777"/>
                  </a:lnTo>
                  <a:lnTo>
                    <a:pt x="-207" y="289777"/>
                  </a:lnTo>
                  <a:lnTo>
                    <a:pt x="-207" y="348888"/>
                  </a:lnTo>
                  <a:lnTo>
                    <a:pt x="411755" y="348888"/>
                  </a:lnTo>
                  <a:lnTo>
                    <a:pt x="411755" y="289777"/>
                  </a:lnTo>
                  <a:lnTo>
                    <a:pt x="272869" y="289777"/>
                  </a:lnTo>
                  <a:lnTo>
                    <a:pt x="272869" y="1948"/>
                  </a:lnTo>
                  <a:close/>
                </a:path>
              </a:pathLst>
            </a:custGeom>
            <a:solidFill>
              <a:schemeClr val="bg1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09F3B0C8-70FA-5541-9125-D420D4D065FD}"/>
                </a:ext>
              </a:extLst>
            </p:cNvPr>
            <p:cNvSpPr/>
            <p:nvPr/>
          </p:nvSpPr>
          <p:spPr>
            <a:xfrm flipV="1">
              <a:off x="3923259" y="7770491"/>
              <a:ext cx="356273" cy="346939"/>
            </a:xfrm>
            <a:custGeom>
              <a:avLst/>
              <a:gdLst>
                <a:gd name="connsiteX0" fmla="*/ 133853 w 356273"/>
                <a:gd name="connsiteY0" fmla="*/ 289445 h 346939"/>
                <a:gd name="connsiteX1" fmla="*/ 133853 w 356273"/>
                <a:gd name="connsiteY1" fmla="*/ 213205 h 346939"/>
                <a:gd name="connsiteX2" fmla="*/ 347550 w 356273"/>
                <a:gd name="connsiteY2" fmla="*/ 213205 h 346939"/>
                <a:gd name="connsiteX3" fmla="*/ 347550 w 356273"/>
                <a:gd name="connsiteY3" fmla="*/ 154430 h 346939"/>
                <a:gd name="connsiteX4" fmla="*/ 133853 w 356273"/>
                <a:gd name="connsiteY4" fmla="*/ 154430 h 346939"/>
                <a:gd name="connsiteX5" fmla="*/ 133853 w 356273"/>
                <a:gd name="connsiteY5" fmla="*/ 60727 h 346939"/>
                <a:gd name="connsiteX6" fmla="*/ 355937 w 356273"/>
                <a:gd name="connsiteY6" fmla="*/ 60727 h 346939"/>
                <a:gd name="connsiteX7" fmla="*/ 355937 w 356273"/>
                <a:gd name="connsiteY7" fmla="*/ 1952 h 346939"/>
                <a:gd name="connsiteX8" fmla="*/ -337 w 356273"/>
                <a:gd name="connsiteY8" fmla="*/ 1952 h 346939"/>
                <a:gd name="connsiteX9" fmla="*/ -337 w 356273"/>
                <a:gd name="connsiteY9" fmla="*/ 348892 h 346939"/>
                <a:gd name="connsiteX10" fmla="*/ 355937 w 356273"/>
                <a:gd name="connsiteY10" fmla="*/ 348892 h 346939"/>
                <a:gd name="connsiteX11" fmla="*/ 355937 w 356273"/>
                <a:gd name="connsiteY11" fmla="*/ 289781 h 346939"/>
                <a:gd name="connsiteX12" fmla="*/ 133853 w 356273"/>
                <a:gd name="connsiteY12" fmla="*/ 289781 h 346939"/>
                <a:gd name="connsiteX13" fmla="*/ 133853 w 356273"/>
                <a:gd name="connsiteY13" fmla="*/ 289445 h 34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273" h="346939">
                  <a:moveTo>
                    <a:pt x="133853" y="289445"/>
                  </a:moveTo>
                  <a:lnTo>
                    <a:pt x="133853" y="213205"/>
                  </a:lnTo>
                  <a:lnTo>
                    <a:pt x="347550" y="213205"/>
                  </a:lnTo>
                  <a:lnTo>
                    <a:pt x="347550" y="154430"/>
                  </a:lnTo>
                  <a:lnTo>
                    <a:pt x="133853" y="154430"/>
                  </a:lnTo>
                  <a:lnTo>
                    <a:pt x="133853" y="60727"/>
                  </a:lnTo>
                  <a:lnTo>
                    <a:pt x="355937" y="60727"/>
                  </a:lnTo>
                  <a:lnTo>
                    <a:pt x="355937" y="1952"/>
                  </a:lnTo>
                  <a:lnTo>
                    <a:pt x="-337" y="1952"/>
                  </a:lnTo>
                  <a:lnTo>
                    <a:pt x="-337" y="348892"/>
                  </a:lnTo>
                  <a:lnTo>
                    <a:pt x="355937" y="348892"/>
                  </a:lnTo>
                  <a:lnTo>
                    <a:pt x="355937" y="289781"/>
                  </a:lnTo>
                  <a:lnTo>
                    <a:pt x="133853" y="289781"/>
                  </a:lnTo>
                  <a:lnTo>
                    <a:pt x="133853" y="289445"/>
                  </a:lnTo>
                  <a:close/>
                </a:path>
              </a:pathLst>
            </a:custGeom>
            <a:solidFill>
              <a:schemeClr val="bg1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6068C870-84ED-294A-AB70-3984095EB9B0}"/>
                </a:ext>
              </a:extLst>
            </p:cNvPr>
            <p:cNvSpPr/>
            <p:nvPr/>
          </p:nvSpPr>
          <p:spPr>
            <a:xfrm flipV="1">
              <a:off x="4651918" y="7761772"/>
              <a:ext cx="595467" cy="363061"/>
            </a:xfrm>
            <a:custGeom>
              <a:avLst/>
              <a:gdLst>
                <a:gd name="connsiteX0" fmla="*/ -492 w 595467"/>
                <a:gd name="connsiteY0" fmla="*/ 365014 h 363061"/>
                <a:gd name="connsiteX1" fmla="*/ 96460 w 595467"/>
                <a:gd name="connsiteY1" fmla="*/ 365014 h 363061"/>
                <a:gd name="connsiteX2" fmla="*/ 459108 w 595467"/>
                <a:gd name="connsiteY2" fmla="*/ 122525 h 363061"/>
                <a:gd name="connsiteX3" fmla="*/ 460786 w 595467"/>
                <a:gd name="connsiteY3" fmla="*/ 122525 h 363061"/>
                <a:gd name="connsiteX4" fmla="*/ 460786 w 595467"/>
                <a:gd name="connsiteY4" fmla="*/ 355946 h 363061"/>
                <a:gd name="connsiteX5" fmla="*/ 594975 w 595467"/>
                <a:gd name="connsiteY5" fmla="*/ 355946 h 363061"/>
                <a:gd name="connsiteX6" fmla="*/ 594975 w 595467"/>
                <a:gd name="connsiteY6" fmla="*/ 1952 h 363061"/>
                <a:gd name="connsiteX7" fmla="*/ 498023 w 595467"/>
                <a:gd name="connsiteY7" fmla="*/ 1952 h 363061"/>
                <a:gd name="connsiteX8" fmla="*/ 135375 w 595467"/>
                <a:gd name="connsiteY8" fmla="*/ 244441 h 363061"/>
                <a:gd name="connsiteX9" fmla="*/ 133698 w 595467"/>
                <a:gd name="connsiteY9" fmla="*/ 244441 h 363061"/>
                <a:gd name="connsiteX10" fmla="*/ 133698 w 595467"/>
                <a:gd name="connsiteY10" fmla="*/ 9005 h 363061"/>
                <a:gd name="connsiteX11" fmla="*/ -492 w 595467"/>
                <a:gd name="connsiteY11" fmla="*/ 9005 h 363061"/>
                <a:gd name="connsiteX12" fmla="*/ -492 w 595467"/>
                <a:gd name="connsiteY12" fmla="*/ 365014 h 36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467" h="363061">
                  <a:moveTo>
                    <a:pt x="-492" y="365014"/>
                  </a:moveTo>
                  <a:lnTo>
                    <a:pt x="96460" y="365014"/>
                  </a:lnTo>
                  <a:lnTo>
                    <a:pt x="459108" y="122525"/>
                  </a:lnTo>
                  <a:lnTo>
                    <a:pt x="460786" y="122525"/>
                  </a:lnTo>
                  <a:lnTo>
                    <a:pt x="460786" y="355946"/>
                  </a:lnTo>
                  <a:lnTo>
                    <a:pt x="594975" y="355946"/>
                  </a:lnTo>
                  <a:lnTo>
                    <a:pt x="594975" y="1952"/>
                  </a:lnTo>
                  <a:lnTo>
                    <a:pt x="498023" y="1952"/>
                  </a:lnTo>
                  <a:lnTo>
                    <a:pt x="135375" y="244441"/>
                  </a:lnTo>
                  <a:lnTo>
                    <a:pt x="133698" y="244441"/>
                  </a:lnTo>
                  <a:lnTo>
                    <a:pt x="133698" y="9005"/>
                  </a:lnTo>
                  <a:lnTo>
                    <a:pt x="-492" y="9005"/>
                  </a:lnTo>
                  <a:lnTo>
                    <a:pt x="-492" y="365014"/>
                  </a:lnTo>
                  <a:close/>
                </a:path>
              </a:pathLst>
            </a:custGeom>
            <a:solidFill>
              <a:schemeClr val="bg1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1FA53D8-D809-D759-0B6B-DBBEC210C811}"/>
              </a:ext>
            </a:extLst>
          </p:cNvPr>
          <p:cNvSpPr txBox="1">
            <a:spLocks/>
          </p:cNvSpPr>
          <p:nvPr userDrawn="1"/>
        </p:nvSpPr>
        <p:spPr>
          <a:xfrm>
            <a:off x="11440914" y="597922"/>
            <a:ext cx="432048" cy="37362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4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3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C90F0F0-F509-4FF6-8FC9-CBFE1D58EDC0}" type="slidenum">
              <a:rPr kumimoji="0" lang="de-DE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pPr marL="0" marR="0" lvl="0" indent="0" algn="r" defTabSz="9144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de-DE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D7200-1DA1-1EF4-F8DE-BF066678328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2333" y="6734387"/>
            <a:ext cx="636059" cy="8201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533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Sensitivity: C1-Internal</a:t>
            </a:r>
          </a:p>
        </p:txBody>
      </p:sp>
    </p:spTree>
    <p:extLst>
      <p:ext uri="{BB962C8B-B14F-4D97-AF65-F5344CB8AC3E}">
        <p14:creationId xmlns:p14="http://schemas.microsoft.com/office/powerpoint/2010/main" val="416984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algn="l" defTabSz="91453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35" indent="-228635" algn="l" defTabSz="91453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902" indent="-228635" algn="l" defTabSz="9145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71" indent="-228635" algn="l" defTabSz="9145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440" indent="-228635" algn="l" defTabSz="9145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709" indent="-228635" algn="l" defTabSz="9145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978" indent="-228635" algn="l" defTabSz="9145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247" indent="-228635" algn="l" defTabSz="9145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515" indent="-228635" algn="l" defTabSz="9145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782" indent="-228635" algn="l" defTabSz="9145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6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38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07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075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342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613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880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149" algn="l" defTabSz="9145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jpe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127.0.0.1:8050/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5" Type="http://schemas.openxmlformats.org/officeDocument/2006/relationships/slide" Target="slide19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slide" Target="slide19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5" Type="http://schemas.openxmlformats.org/officeDocument/2006/relationships/slide" Target="slide19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5" Type="http://schemas.openxmlformats.org/officeDocument/2006/relationships/slide" Target="slide19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slide" Target="slide19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nters weer hindert verkeer: lange files A2 en A27">
            <a:extLst>
              <a:ext uri="{FF2B5EF4-FFF2-40B4-BE49-F238E27FC236}">
                <a16:creationId xmlns:a16="http://schemas.microsoft.com/office/drawing/2014/main" id="{C4BB0989-F9FE-B82E-B0B0-518293B9A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3"/>
          <a:stretch/>
        </p:blipFill>
        <p:spPr bwMode="auto">
          <a:xfrm>
            <a:off x="0" y="-6605"/>
            <a:ext cx="12192000" cy="60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aphique 3">
            <a:extLst>
              <a:ext uri="{FF2B5EF4-FFF2-40B4-BE49-F238E27FC236}">
                <a16:creationId xmlns:a16="http://schemas.microsoft.com/office/drawing/2014/main" id="{7C4B2AA2-1C52-0733-4498-12ED06538F41}"/>
              </a:ext>
            </a:extLst>
          </p:cNvPr>
          <p:cNvGrpSpPr/>
          <p:nvPr/>
        </p:nvGrpSpPr>
        <p:grpSpPr>
          <a:xfrm>
            <a:off x="5698779" y="5241849"/>
            <a:ext cx="906067" cy="1511096"/>
            <a:chOff x="7194550" y="1892300"/>
            <a:chExt cx="3898900" cy="6502400"/>
          </a:xfrm>
        </p:grpSpPr>
        <p:sp>
          <p:nvSpPr>
            <p:cNvPr id="6" name="Forme libre 5">
              <a:extLst>
                <a:ext uri="{FF2B5EF4-FFF2-40B4-BE49-F238E27FC236}">
                  <a16:creationId xmlns:a16="http://schemas.microsoft.com/office/drawing/2014/main" id="{EA1BBEA9-5D98-EAF2-B2CA-E1FDA454FA1C}"/>
                </a:ext>
              </a:extLst>
            </p:cNvPr>
            <p:cNvSpPr/>
            <p:nvPr/>
          </p:nvSpPr>
          <p:spPr>
            <a:xfrm>
              <a:off x="7427533" y="2169342"/>
              <a:ext cx="3436737" cy="5239049"/>
            </a:xfrm>
            <a:custGeom>
              <a:avLst/>
              <a:gdLst>
                <a:gd name="connsiteX0" fmla="*/ 3043995 w 3436737"/>
                <a:gd name="connsiteY0" fmla="*/ 0 h 5239049"/>
                <a:gd name="connsiteX1" fmla="*/ 3436738 w 3436737"/>
                <a:gd name="connsiteY1" fmla="*/ 0 h 5239049"/>
                <a:gd name="connsiteX2" fmla="*/ 3436738 w 3436737"/>
                <a:gd name="connsiteY2" fmla="*/ 5239050 h 5239049"/>
                <a:gd name="connsiteX3" fmla="*/ 0 w 3436737"/>
                <a:gd name="connsiteY3" fmla="*/ 5239050 h 5239049"/>
                <a:gd name="connsiteX4" fmla="*/ 0 w 3436737"/>
                <a:gd name="connsiteY4" fmla="*/ 4174674 h 5239049"/>
                <a:gd name="connsiteX5" fmla="*/ 3043995 w 3436737"/>
                <a:gd name="connsiteY5" fmla="*/ 0 h 523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6737" h="5239049">
                  <a:moveTo>
                    <a:pt x="3043995" y="0"/>
                  </a:moveTo>
                  <a:lnTo>
                    <a:pt x="3436738" y="0"/>
                  </a:lnTo>
                  <a:lnTo>
                    <a:pt x="3436738" y="5239050"/>
                  </a:lnTo>
                  <a:lnTo>
                    <a:pt x="0" y="5239050"/>
                  </a:lnTo>
                  <a:lnTo>
                    <a:pt x="0" y="4174674"/>
                  </a:lnTo>
                  <a:lnTo>
                    <a:pt x="3043995" y="0"/>
                  </a:lnTo>
                  <a:close/>
                </a:path>
              </a:pathLst>
            </a:custGeom>
            <a:solidFill>
              <a:srgbClr val="FAEA27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7" name="Forme libre 6">
              <a:extLst>
                <a:ext uri="{FF2B5EF4-FFF2-40B4-BE49-F238E27FC236}">
                  <a16:creationId xmlns:a16="http://schemas.microsoft.com/office/drawing/2014/main" id="{FFE82870-1BF2-67AA-7E73-7047C4AC7F54}"/>
                </a:ext>
              </a:extLst>
            </p:cNvPr>
            <p:cNvSpPr/>
            <p:nvPr/>
          </p:nvSpPr>
          <p:spPr>
            <a:xfrm>
              <a:off x="7425631" y="2168390"/>
              <a:ext cx="3045896" cy="4166105"/>
            </a:xfrm>
            <a:custGeom>
              <a:avLst/>
              <a:gdLst>
                <a:gd name="connsiteX0" fmla="*/ 0 w 3045896"/>
                <a:gd name="connsiteY0" fmla="*/ 0 h 4166105"/>
                <a:gd name="connsiteX1" fmla="*/ 1902 w 3045896"/>
                <a:gd name="connsiteY1" fmla="*/ 4166106 h 4166105"/>
                <a:gd name="connsiteX2" fmla="*/ 3045897 w 3045896"/>
                <a:gd name="connsiteY2" fmla="*/ 952 h 4166105"/>
                <a:gd name="connsiteX3" fmla="*/ 0 w 3045896"/>
                <a:gd name="connsiteY3" fmla="*/ 0 h 416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896" h="4166105">
                  <a:moveTo>
                    <a:pt x="0" y="0"/>
                  </a:moveTo>
                  <a:lnTo>
                    <a:pt x="1902" y="4166106"/>
                  </a:lnTo>
                  <a:lnTo>
                    <a:pt x="3045897" y="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2629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B8F0B536-7D0B-B741-6435-8253AE4B0276}"/>
                </a:ext>
              </a:extLst>
            </p:cNvPr>
            <p:cNvSpPr/>
            <p:nvPr/>
          </p:nvSpPr>
          <p:spPr>
            <a:xfrm flipV="1">
              <a:off x="7326584" y="2069080"/>
              <a:ext cx="3638891" cy="5438193"/>
            </a:xfrm>
            <a:custGeom>
              <a:avLst/>
              <a:gdLst>
                <a:gd name="connsiteX0" fmla="*/ 3619912 w 3638891"/>
                <a:gd name="connsiteY0" fmla="*/ 765 h 5438193"/>
                <a:gd name="connsiteX1" fmla="*/ 18594 w 3638891"/>
                <a:gd name="connsiteY1" fmla="*/ 765 h 5438193"/>
                <a:gd name="connsiteX2" fmla="*/ -193 w 3638891"/>
                <a:gd name="connsiteY2" fmla="*/ 19572 h 5438193"/>
                <a:gd name="connsiteX3" fmla="*/ -193 w 3638891"/>
                <a:gd name="connsiteY3" fmla="*/ 5420151 h 5438193"/>
                <a:gd name="connsiteX4" fmla="*/ 18594 w 3638891"/>
                <a:gd name="connsiteY4" fmla="*/ 5438959 h 5438193"/>
                <a:gd name="connsiteX5" fmla="*/ 3619912 w 3638891"/>
                <a:gd name="connsiteY5" fmla="*/ 5438959 h 5438193"/>
                <a:gd name="connsiteX6" fmla="*/ 3638699 w 3638891"/>
                <a:gd name="connsiteY6" fmla="*/ 5420151 h 5438193"/>
                <a:gd name="connsiteX7" fmla="*/ 3638699 w 3638891"/>
                <a:gd name="connsiteY7" fmla="*/ 19572 h 5438193"/>
                <a:gd name="connsiteX8" fmla="*/ 3619912 w 3638891"/>
                <a:gd name="connsiteY8" fmla="*/ 765 h 5438193"/>
                <a:gd name="connsiteX9" fmla="*/ 37380 w 3638891"/>
                <a:gd name="connsiteY9" fmla="*/ 38380 h 5438193"/>
                <a:gd name="connsiteX10" fmla="*/ 3601126 w 3638891"/>
                <a:gd name="connsiteY10" fmla="*/ 38380 h 5438193"/>
                <a:gd name="connsiteX11" fmla="*/ 3601126 w 3638891"/>
                <a:gd name="connsiteY11" fmla="*/ 5401343 h 5438193"/>
                <a:gd name="connsiteX12" fmla="*/ 37380 w 3638891"/>
                <a:gd name="connsiteY12" fmla="*/ 5401343 h 5438193"/>
                <a:gd name="connsiteX13" fmla="*/ 37380 w 3638891"/>
                <a:gd name="connsiteY13" fmla="*/ 38380 h 54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8891" h="5438193">
                  <a:moveTo>
                    <a:pt x="3619912" y="765"/>
                  </a:moveTo>
                  <a:lnTo>
                    <a:pt x="18594" y="765"/>
                  </a:lnTo>
                  <a:lnTo>
                    <a:pt x="-193" y="19572"/>
                  </a:lnTo>
                  <a:lnTo>
                    <a:pt x="-193" y="5420151"/>
                  </a:lnTo>
                  <a:lnTo>
                    <a:pt x="18594" y="5438959"/>
                  </a:lnTo>
                  <a:lnTo>
                    <a:pt x="3619912" y="5438959"/>
                  </a:lnTo>
                  <a:lnTo>
                    <a:pt x="3638699" y="5420151"/>
                  </a:lnTo>
                  <a:lnTo>
                    <a:pt x="3638699" y="19572"/>
                  </a:lnTo>
                  <a:lnTo>
                    <a:pt x="3619912" y="765"/>
                  </a:lnTo>
                  <a:close/>
                  <a:moveTo>
                    <a:pt x="37380" y="38380"/>
                  </a:moveTo>
                  <a:lnTo>
                    <a:pt x="3601126" y="38380"/>
                  </a:lnTo>
                  <a:lnTo>
                    <a:pt x="3601126" y="5401343"/>
                  </a:lnTo>
                  <a:lnTo>
                    <a:pt x="37380" y="5401343"/>
                  </a:lnTo>
                  <a:lnTo>
                    <a:pt x="37380" y="38380"/>
                  </a:lnTo>
                  <a:close/>
                </a:path>
              </a:pathLst>
            </a:custGeom>
            <a:solidFill>
              <a:srgbClr val="FFFFFF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15E22083-E85F-316B-3CDC-0F5DDC874A99}"/>
                </a:ext>
              </a:extLst>
            </p:cNvPr>
            <p:cNvSpPr/>
            <p:nvPr/>
          </p:nvSpPr>
          <p:spPr>
            <a:xfrm>
              <a:off x="7355260" y="2097939"/>
              <a:ext cx="3582233" cy="5380902"/>
            </a:xfrm>
            <a:custGeom>
              <a:avLst/>
              <a:gdLst>
                <a:gd name="connsiteX0" fmla="*/ 3511863 w 3582233"/>
                <a:gd name="connsiteY0" fmla="*/ 0 h 5380902"/>
                <a:gd name="connsiteX1" fmla="*/ 70370 w 3582233"/>
                <a:gd name="connsiteY1" fmla="*/ 0 h 5380902"/>
                <a:gd name="connsiteX2" fmla="*/ 0 w 3582233"/>
                <a:gd name="connsiteY2" fmla="*/ 0 h 5380902"/>
                <a:gd name="connsiteX3" fmla="*/ 0 w 3582233"/>
                <a:gd name="connsiteY3" fmla="*/ 70451 h 5380902"/>
                <a:gd name="connsiteX4" fmla="*/ 0 w 3582233"/>
                <a:gd name="connsiteY4" fmla="*/ 5310452 h 5380902"/>
                <a:gd name="connsiteX5" fmla="*/ 0 w 3582233"/>
                <a:gd name="connsiteY5" fmla="*/ 5380903 h 5380902"/>
                <a:gd name="connsiteX6" fmla="*/ 70370 w 3582233"/>
                <a:gd name="connsiteY6" fmla="*/ 5380903 h 5380902"/>
                <a:gd name="connsiteX7" fmla="*/ 3510912 w 3582233"/>
                <a:gd name="connsiteY7" fmla="*/ 5380903 h 5380902"/>
                <a:gd name="connsiteX8" fmla="*/ 3581282 w 3582233"/>
                <a:gd name="connsiteY8" fmla="*/ 5380903 h 5380902"/>
                <a:gd name="connsiteX9" fmla="*/ 3581282 w 3582233"/>
                <a:gd name="connsiteY9" fmla="*/ 5310452 h 5380902"/>
                <a:gd name="connsiteX10" fmla="*/ 3582233 w 3582233"/>
                <a:gd name="connsiteY10" fmla="*/ 5310452 h 5380902"/>
                <a:gd name="connsiteX11" fmla="*/ 3582233 w 3582233"/>
                <a:gd name="connsiteY11" fmla="*/ 70451 h 5380902"/>
                <a:gd name="connsiteX12" fmla="*/ 3582233 w 3582233"/>
                <a:gd name="connsiteY12" fmla="*/ 0 h 5380902"/>
                <a:gd name="connsiteX13" fmla="*/ 3511863 w 3582233"/>
                <a:gd name="connsiteY13" fmla="*/ 0 h 5380902"/>
                <a:gd name="connsiteX14" fmla="*/ 3440542 w 3582233"/>
                <a:gd name="connsiteY14" fmla="*/ 140901 h 5380902"/>
                <a:gd name="connsiteX15" fmla="*/ 3440542 w 3582233"/>
                <a:gd name="connsiteY15" fmla="*/ 5240002 h 5380902"/>
                <a:gd name="connsiteX16" fmla="*/ 140741 w 3582233"/>
                <a:gd name="connsiteY16" fmla="*/ 5240002 h 5380902"/>
                <a:gd name="connsiteX17" fmla="*/ 140741 w 3582233"/>
                <a:gd name="connsiteY17" fmla="*/ 140901 h 5380902"/>
                <a:gd name="connsiteX18" fmla="*/ 3440542 w 3582233"/>
                <a:gd name="connsiteY18" fmla="*/ 140901 h 538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82233" h="5380902">
                  <a:moveTo>
                    <a:pt x="3511863" y="0"/>
                  </a:moveTo>
                  <a:lnTo>
                    <a:pt x="70370" y="0"/>
                  </a:lnTo>
                  <a:lnTo>
                    <a:pt x="0" y="0"/>
                  </a:lnTo>
                  <a:lnTo>
                    <a:pt x="0" y="70451"/>
                  </a:lnTo>
                  <a:lnTo>
                    <a:pt x="0" y="5310452"/>
                  </a:lnTo>
                  <a:lnTo>
                    <a:pt x="0" y="5380903"/>
                  </a:lnTo>
                  <a:lnTo>
                    <a:pt x="70370" y="5380903"/>
                  </a:lnTo>
                  <a:lnTo>
                    <a:pt x="3510912" y="5380903"/>
                  </a:lnTo>
                  <a:lnTo>
                    <a:pt x="3581282" y="5380903"/>
                  </a:lnTo>
                  <a:lnTo>
                    <a:pt x="3581282" y="5310452"/>
                  </a:lnTo>
                  <a:lnTo>
                    <a:pt x="3582233" y="5310452"/>
                  </a:lnTo>
                  <a:lnTo>
                    <a:pt x="3582233" y="70451"/>
                  </a:lnTo>
                  <a:lnTo>
                    <a:pt x="3582233" y="0"/>
                  </a:lnTo>
                  <a:lnTo>
                    <a:pt x="3511863" y="0"/>
                  </a:lnTo>
                  <a:close/>
                  <a:moveTo>
                    <a:pt x="3440542" y="140901"/>
                  </a:moveTo>
                  <a:lnTo>
                    <a:pt x="3440542" y="5240002"/>
                  </a:lnTo>
                  <a:lnTo>
                    <a:pt x="140741" y="5240002"/>
                  </a:lnTo>
                  <a:lnTo>
                    <a:pt x="140741" y="140901"/>
                  </a:lnTo>
                  <a:lnTo>
                    <a:pt x="3440542" y="140901"/>
                  </a:lnTo>
                  <a:close/>
                </a:path>
              </a:pathLst>
            </a:custGeom>
            <a:solidFill>
              <a:srgbClr val="020203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CEAA01-288D-D730-F36C-DB944F799387}"/>
                </a:ext>
              </a:extLst>
            </p:cNvPr>
            <p:cNvSpPr/>
            <p:nvPr/>
          </p:nvSpPr>
          <p:spPr>
            <a:xfrm>
              <a:off x="7361917" y="2239792"/>
              <a:ext cx="3058259" cy="4197522"/>
            </a:xfrm>
            <a:custGeom>
              <a:avLst/>
              <a:gdLst>
                <a:gd name="connsiteX0" fmla="*/ 3058259 w 3058259"/>
                <a:gd name="connsiteY0" fmla="*/ 0 h 4197522"/>
                <a:gd name="connsiteX1" fmla="*/ 0 w 3058259"/>
                <a:gd name="connsiteY1" fmla="*/ 4181339 h 4197522"/>
                <a:gd name="connsiteX2" fmla="*/ 355656 w 3058259"/>
                <a:gd name="connsiteY2" fmla="*/ 4197523 h 4197522"/>
                <a:gd name="connsiteX3" fmla="*/ 3031633 w 3058259"/>
                <a:gd name="connsiteY3" fmla="*/ 564557 h 4197522"/>
                <a:gd name="connsiteX4" fmla="*/ 3058259 w 3058259"/>
                <a:gd name="connsiteY4" fmla="*/ 0 h 419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8259" h="4197522">
                  <a:moveTo>
                    <a:pt x="3058259" y="0"/>
                  </a:moveTo>
                  <a:lnTo>
                    <a:pt x="0" y="4181339"/>
                  </a:lnTo>
                  <a:lnTo>
                    <a:pt x="355656" y="4197523"/>
                  </a:lnTo>
                  <a:lnTo>
                    <a:pt x="3031633" y="564557"/>
                  </a:lnTo>
                  <a:lnTo>
                    <a:pt x="3058259" y="0"/>
                  </a:lnTo>
                  <a:close/>
                </a:path>
              </a:pathLst>
            </a:custGeom>
            <a:solidFill>
              <a:srgbClr val="1B94D2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11" name="Forme libre 10">
              <a:extLst>
                <a:ext uri="{FF2B5EF4-FFF2-40B4-BE49-F238E27FC236}">
                  <a16:creationId xmlns:a16="http://schemas.microsoft.com/office/drawing/2014/main" id="{11A4F711-8886-1834-CA62-4BAE31D85E2A}"/>
                </a:ext>
              </a:extLst>
            </p:cNvPr>
            <p:cNvSpPr/>
            <p:nvPr/>
          </p:nvSpPr>
          <p:spPr>
            <a:xfrm>
              <a:off x="8636192" y="3021413"/>
              <a:ext cx="1515816" cy="1688910"/>
            </a:xfrm>
            <a:custGeom>
              <a:avLst/>
              <a:gdLst>
                <a:gd name="connsiteX0" fmla="*/ 1405506 w 1515816"/>
                <a:gd name="connsiteY0" fmla="*/ 1688910 h 1688910"/>
                <a:gd name="connsiteX1" fmla="*/ 0 w 1515816"/>
                <a:gd name="connsiteY1" fmla="*/ 759724 h 1688910"/>
                <a:gd name="connsiteX2" fmla="*/ 1515816 w 1515816"/>
                <a:gd name="connsiteY2" fmla="*/ 0 h 1688910"/>
                <a:gd name="connsiteX3" fmla="*/ 1405506 w 1515816"/>
                <a:gd name="connsiteY3" fmla="*/ 1688910 h 168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5816" h="1688910">
                  <a:moveTo>
                    <a:pt x="1405506" y="1688910"/>
                  </a:moveTo>
                  <a:lnTo>
                    <a:pt x="0" y="759724"/>
                  </a:lnTo>
                  <a:lnTo>
                    <a:pt x="1515816" y="0"/>
                  </a:lnTo>
                  <a:lnTo>
                    <a:pt x="1405506" y="1688910"/>
                  </a:lnTo>
                  <a:close/>
                </a:path>
              </a:pathLst>
            </a:custGeom>
            <a:solidFill>
              <a:srgbClr val="020203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12" name="Forme libre 11">
              <a:extLst>
                <a:ext uri="{FF2B5EF4-FFF2-40B4-BE49-F238E27FC236}">
                  <a16:creationId xmlns:a16="http://schemas.microsoft.com/office/drawing/2014/main" id="{10F5D123-750C-DEBB-EF7D-C4A0058F9EDC}"/>
                </a:ext>
              </a:extLst>
            </p:cNvPr>
            <p:cNvSpPr/>
            <p:nvPr/>
          </p:nvSpPr>
          <p:spPr>
            <a:xfrm>
              <a:off x="8916722" y="5349139"/>
              <a:ext cx="1038438" cy="907289"/>
            </a:xfrm>
            <a:custGeom>
              <a:avLst/>
              <a:gdLst>
                <a:gd name="connsiteX0" fmla="*/ 1038439 w 1038438"/>
                <a:gd name="connsiteY0" fmla="*/ 907289 h 907289"/>
                <a:gd name="connsiteX1" fmla="*/ 0 w 1038438"/>
                <a:gd name="connsiteY1" fmla="*/ 907289 h 907289"/>
                <a:gd name="connsiteX2" fmla="*/ 522072 w 1038438"/>
                <a:gd name="connsiteY2" fmla="*/ 0 h 907289"/>
                <a:gd name="connsiteX3" fmla="*/ 1038439 w 1038438"/>
                <a:gd name="connsiteY3" fmla="*/ 907289 h 907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438" h="907289">
                  <a:moveTo>
                    <a:pt x="1038439" y="907289"/>
                  </a:moveTo>
                  <a:lnTo>
                    <a:pt x="0" y="907289"/>
                  </a:lnTo>
                  <a:lnTo>
                    <a:pt x="522072" y="0"/>
                  </a:lnTo>
                  <a:lnTo>
                    <a:pt x="1038439" y="907289"/>
                  </a:lnTo>
                  <a:close/>
                </a:path>
              </a:pathLst>
            </a:custGeom>
            <a:solidFill>
              <a:srgbClr val="020203"/>
            </a:solidFill>
            <a:ln w="95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892F3F4C-0984-AD73-EAD5-47F83AE82A17}"/>
                </a:ext>
              </a:extLst>
            </p:cNvPr>
            <p:cNvSpPr/>
            <p:nvPr/>
          </p:nvSpPr>
          <p:spPr>
            <a:xfrm flipV="1">
              <a:off x="9187176" y="6613165"/>
              <a:ext cx="667594" cy="153976"/>
            </a:xfrm>
            <a:custGeom>
              <a:avLst/>
              <a:gdLst>
                <a:gd name="connsiteX0" fmla="*/ -290 w 667594"/>
                <a:gd name="connsiteY0" fmla="*/ 1462 h 153976"/>
                <a:gd name="connsiteX1" fmla="*/ 667305 w 667594"/>
                <a:gd name="connsiteY1" fmla="*/ 1462 h 153976"/>
                <a:gd name="connsiteX2" fmla="*/ -290 w 667594"/>
                <a:gd name="connsiteY2" fmla="*/ 1462 h 153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7594" h="153976">
                  <a:moveTo>
                    <a:pt x="-290" y="1462"/>
                  </a:moveTo>
                  <a:cubicBezTo>
                    <a:pt x="2059" y="215403"/>
                    <a:pt x="473065" y="197938"/>
                    <a:pt x="667305" y="1462"/>
                  </a:cubicBezTo>
                  <a:lnTo>
                    <a:pt x="-290" y="1462"/>
                  </a:lnTo>
                  <a:close/>
                </a:path>
              </a:pathLst>
            </a:custGeom>
            <a:solidFill>
              <a:srgbClr val="E52629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CD0A3C9C-0884-075B-FE3D-C2E79DBFFDE2}"/>
                </a:ext>
              </a:extLst>
            </p:cNvPr>
            <p:cNvSpPr/>
            <p:nvPr/>
          </p:nvSpPr>
          <p:spPr>
            <a:xfrm flipV="1">
              <a:off x="7327904" y="7762064"/>
              <a:ext cx="633711" cy="356008"/>
            </a:xfrm>
            <a:custGeom>
              <a:avLst/>
              <a:gdLst>
                <a:gd name="connsiteX0" fmla="*/ 314054 w 633711"/>
                <a:gd name="connsiteY0" fmla="*/ 256529 h 356008"/>
                <a:gd name="connsiteX1" fmla="*/ 312376 w 633711"/>
                <a:gd name="connsiteY1" fmla="*/ 256529 h 356008"/>
                <a:gd name="connsiteX2" fmla="*/ 236559 w 633711"/>
                <a:gd name="connsiteY2" fmla="*/ 130583 h 356008"/>
                <a:gd name="connsiteX3" fmla="*/ 399935 w 633711"/>
                <a:gd name="connsiteY3" fmla="*/ 130583 h 356008"/>
                <a:gd name="connsiteX4" fmla="*/ 314054 w 633711"/>
                <a:gd name="connsiteY4" fmla="*/ 256529 h 356008"/>
                <a:gd name="connsiteX5" fmla="*/ 198315 w 633711"/>
                <a:gd name="connsiteY5" fmla="*/ 75167 h 356008"/>
                <a:gd name="connsiteX6" fmla="*/ 141620 w 633711"/>
                <a:gd name="connsiteY6" fmla="*/ 1950 h 356008"/>
                <a:gd name="connsiteX7" fmla="*/ 50 w 633711"/>
                <a:gd name="connsiteY7" fmla="*/ 1950 h 356008"/>
                <a:gd name="connsiteX8" fmla="*/ 268429 w 633711"/>
                <a:gd name="connsiteY8" fmla="*/ 357958 h 356008"/>
                <a:gd name="connsiteX9" fmla="*/ 372426 w 633711"/>
                <a:gd name="connsiteY9" fmla="*/ 357958 h 356008"/>
                <a:gd name="connsiteX10" fmla="*/ 633761 w 633711"/>
                <a:gd name="connsiteY10" fmla="*/ 1950 h 356008"/>
                <a:gd name="connsiteX11" fmla="*/ 490513 w 633711"/>
                <a:gd name="connsiteY11" fmla="*/ 1950 h 356008"/>
                <a:gd name="connsiteX12" fmla="*/ 437508 w 633711"/>
                <a:gd name="connsiteY12" fmla="*/ 75167 h 356008"/>
                <a:gd name="connsiteX13" fmla="*/ 198315 w 633711"/>
                <a:gd name="connsiteY13" fmla="*/ 75167 h 35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3711" h="356008">
                  <a:moveTo>
                    <a:pt x="314054" y="256529"/>
                  </a:moveTo>
                  <a:lnTo>
                    <a:pt x="312376" y="256529"/>
                  </a:lnTo>
                  <a:lnTo>
                    <a:pt x="236559" y="130583"/>
                  </a:lnTo>
                  <a:lnTo>
                    <a:pt x="399935" y="130583"/>
                  </a:lnTo>
                  <a:lnTo>
                    <a:pt x="314054" y="256529"/>
                  </a:lnTo>
                  <a:close/>
                  <a:moveTo>
                    <a:pt x="198315" y="75167"/>
                  </a:moveTo>
                  <a:lnTo>
                    <a:pt x="141620" y="1950"/>
                  </a:lnTo>
                  <a:lnTo>
                    <a:pt x="50" y="1950"/>
                  </a:lnTo>
                  <a:lnTo>
                    <a:pt x="268429" y="357958"/>
                  </a:lnTo>
                  <a:lnTo>
                    <a:pt x="372426" y="357958"/>
                  </a:lnTo>
                  <a:lnTo>
                    <a:pt x="633761" y="1950"/>
                  </a:lnTo>
                  <a:lnTo>
                    <a:pt x="490513" y="1950"/>
                  </a:lnTo>
                  <a:lnTo>
                    <a:pt x="437508" y="75167"/>
                  </a:lnTo>
                  <a:lnTo>
                    <a:pt x="198315" y="75167"/>
                  </a:lnTo>
                  <a:close/>
                </a:path>
              </a:pathLst>
            </a:custGeom>
            <a:solidFill>
              <a:srgbClr val="020203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C0F9457-A282-3969-E349-24D15A35B1E2}"/>
                </a:ext>
              </a:extLst>
            </p:cNvPr>
            <p:cNvSpPr/>
            <p:nvPr/>
          </p:nvSpPr>
          <p:spPr>
            <a:xfrm flipV="1">
              <a:off x="8285651" y="7770996"/>
              <a:ext cx="324403" cy="346940"/>
            </a:xfrm>
            <a:custGeom>
              <a:avLst/>
              <a:gdLst>
                <a:gd name="connsiteX0" fmla="*/ 134096 w 324403"/>
                <a:gd name="connsiteY0" fmla="*/ 60724 h 346940"/>
                <a:gd name="connsiteX1" fmla="*/ 324310 w 324403"/>
                <a:gd name="connsiteY1" fmla="*/ 60724 h 346940"/>
                <a:gd name="connsiteX2" fmla="*/ 324310 w 324403"/>
                <a:gd name="connsiteY2" fmla="*/ 1949 h 346940"/>
                <a:gd name="connsiteX3" fmla="*/ -94 w 324403"/>
                <a:gd name="connsiteY3" fmla="*/ 1949 h 346940"/>
                <a:gd name="connsiteX4" fmla="*/ -94 w 324403"/>
                <a:gd name="connsiteY4" fmla="*/ 348889 h 346940"/>
                <a:gd name="connsiteX5" fmla="*/ 134096 w 324403"/>
                <a:gd name="connsiteY5" fmla="*/ 348889 h 346940"/>
                <a:gd name="connsiteX6" fmla="*/ 134096 w 324403"/>
                <a:gd name="connsiteY6" fmla="*/ 60724 h 34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403" h="346940">
                  <a:moveTo>
                    <a:pt x="134096" y="60724"/>
                  </a:moveTo>
                  <a:lnTo>
                    <a:pt x="324310" y="60724"/>
                  </a:lnTo>
                  <a:lnTo>
                    <a:pt x="324310" y="1949"/>
                  </a:lnTo>
                  <a:lnTo>
                    <a:pt x="-94" y="1949"/>
                  </a:lnTo>
                  <a:lnTo>
                    <a:pt x="-94" y="348889"/>
                  </a:lnTo>
                  <a:lnTo>
                    <a:pt x="134096" y="348889"/>
                  </a:lnTo>
                  <a:lnTo>
                    <a:pt x="134096" y="60724"/>
                  </a:lnTo>
                  <a:close/>
                </a:path>
              </a:pathLst>
            </a:custGeom>
            <a:solidFill>
              <a:srgbClr val="020203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85755B7F-912D-3E09-32DA-5B840170542A}"/>
                </a:ext>
              </a:extLst>
            </p:cNvPr>
            <p:cNvSpPr/>
            <p:nvPr/>
          </p:nvSpPr>
          <p:spPr>
            <a:xfrm flipV="1">
              <a:off x="8886585" y="7770865"/>
              <a:ext cx="411962" cy="346939"/>
            </a:xfrm>
            <a:custGeom>
              <a:avLst/>
              <a:gdLst>
                <a:gd name="connsiteX0" fmla="*/ 272869 w 411962"/>
                <a:gd name="connsiteY0" fmla="*/ 1948 h 346939"/>
                <a:gd name="connsiteX1" fmla="*/ 138679 w 411962"/>
                <a:gd name="connsiteY1" fmla="*/ 1948 h 346939"/>
                <a:gd name="connsiteX2" fmla="*/ 138679 w 411962"/>
                <a:gd name="connsiteY2" fmla="*/ 289777 h 346939"/>
                <a:gd name="connsiteX3" fmla="*/ -207 w 411962"/>
                <a:gd name="connsiteY3" fmla="*/ 289777 h 346939"/>
                <a:gd name="connsiteX4" fmla="*/ -207 w 411962"/>
                <a:gd name="connsiteY4" fmla="*/ 348888 h 346939"/>
                <a:gd name="connsiteX5" fmla="*/ 411755 w 411962"/>
                <a:gd name="connsiteY5" fmla="*/ 348888 h 346939"/>
                <a:gd name="connsiteX6" fmla="*/ 411755 w 411962"/>
                <a:gd name="connsiteY6" fmla="*/ 289777 h 346939"/>
                <a:gd name="connsiteX7" fmla="*/ 272869 w 411962"/>
                <a:gd name="connsiteY7" fmla="*/ 289777 h 346939"/>
                <a:gd name="connsiteX8" fmla="*/ 272869 w 411962"/>
                <a:gd name="connsiteY8" fmla="*/ 1948 h 34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962" h="346939">
                  <a:moveTo>
                    <a:pt x="272869" y="1948"/>
                  </a:moveTo>
                  <a:lnTo>
                    <a:pt x="138679" y="1948"/>
                  </a:lnTo>
                  <a:lnTo>
                    <a:pt x="138679" y="289777"/>
                  </a:lnTo>
                  <a:lnTo>
                    <a:pt x="-207" y="289777"/>
                  </a:lnTo>
                  <a:lnTo>
                    <a:pt x="-207" y="348888"/>
                  </a:lnTo>
                  <a:lnTo>
                    <a:pt x="411755" y="348888"/>
                  </a:lnTo>
                  <a:lnTo>
                    <a:pt x="411755" y="289777"/>
                  </a:lnTo>
                  <a:lnTo>
                    <a:pt x="272869" y="289777"/>
                  </a:lnTo>
                  <a:lnTo>
                    <a:pt x="272869" y="1948"/>
                  </a:lnTo>
                  <a:close/>
                </a:path>
              </a:pathLst>
            </a:custGeom>
            <a:solidFill>
              <a:srgbClr val="020203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43E44FE6-5EDF-C318-3B1E-9A8BA3F8F8E6}"/>
                </a:ext>
              </a:extLst>
            </p:cNvPr>
            <p:cNvSpPr/>
            <p:nvPr/>
          </p:nvSpPr>
          <p:spPr>
            <a:xfrm flipV="1">
              <a:off x="9630885" y="7770491"/>
              <a:ext cx="356273" cy="346939"/>
            </a:xfrm>
            <a:custGeom>
              <a:avLst/>
              <a:gdLst>
                <a:gd name="connsiteX0" fmla="*/ 133853 w 356273"/>
                <a:gd name="connsiteY0" fmla="*/ 289445 h 346939"/>
                <a:gd name="connsiteX1" fmla="*/ 133853 w 356273"/>
                <a:gd name="connsiteY1" fmla="*/ 213205 h 346939"/>
                <a:gd name="connsiteX2" fmla="*/ 347550 w 356273"/>
                <a:gd name="connsiteY2" fmla="*/ 213205 h 346939"/>
                <a:gd name="connsiteX3" fmla="*/ 347550 w 356273"/>
                <a:gd name="connsiteY3" fmla="*/ 154430 h 346939"/>
                <a:gd name="connsiteX4" fmla="*/ 133853 w 356273"/>
                <a:gd name="connsiteY4" fmla="*/ 154430 h 346939"/>
                <a:gd name="connsiteX5" fmla="*/ 133853 w 356273"/>
                <a:gd name="connsiteY5" fmla="*/ 60727 h 346939"/>
                <a:gd name="connsiteX6" fmla="*/ 355937 w 356273"/>
                <a:gd name="connsiteY6" fmla="*/ 60727 h 346939"/>
                <a:gd name="connsiteX7" fmla="*/ 355937 w 356273"/>
                <a:gd name="connsiteY7" fmla="*/ 1952 h 346939"/>
                <a:gd name="connsiteX8" fmla="*/ -337 w 356273"/>
                <a:gd name="connsiteY8" fmla="*/ 1952 h 346939"/>
                <a:gd name="connsiteX9" fmla="*/ -337 w 356273"/>
                <a:gd name="connsiteY9" fmla="*/ 348892 h 346939"/>
                <a:gd name="connsiteX10" fmla="*/ 355937 w 356273"/>
                <a:gd name="connsiteY10" fmla="*/ 348892 h 346939"/>
                <a:gd name="connsiteX11" fmla="*/ 355937 w 356273"/>
                <a:gd name="connsiteY11" fmla="*/ 289781 h 346939"/>
                <a:gd name="connsiteX12" fmla="*/ 133853 w 356273"/>
                <a:gd name="connsiteY12" fmla="*/ 289781 h 346939"/>
                <a:gd name="connsiteX13" fmla="*/ 133853 w 356273"/>
                <a:gd name="connsiteY13" fmla="*/ 289445 h 34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273" h="346939">
                  <a:moveTo>
                    <a:pt x="133853" y="289445"/>
                  </a:moveTo>
                  <a:lnTo>
                    <a:pt x="133853" y="213205"/>
                  </a:lnTo>
                  <a:lnTo>
                    <a:pt x="347550" y="213205"/>
                  </a:lnTo>
                  <a:lnTo>
                    <a:pt x="347550" y="154430"/>
                  </a:lnTo>
                  <a:lnTo>
                    <a:pt x="133853" y="154430"/>
                  </a:lnTo>
                  <a:lnTo>
                    <a:pt x="133853" y="60727"/>
                  </a:lnTo>
                  <a:lnTo>
                    <a:pt x="355937" y="60727"/>
                  </a:lnTo>
                  <a:lnTo>
                    <a:pt x="355937" y="1952"/>
                  </a:lnTo>
                  <a:lnTo>
                    <a:pt x="-337" y="1952"/>
                  </a:lnTo>
                  <a:lnTo>
                    <a:pt x="-337" y="348892"/>
                  </a:lnTo>
                  <a:lnTo>
                    <a:pt x="355937" y="348892"/>
                  </a:lnTo>
                  <a:lnTo>
                    <a:pt x="355937" y="289781"/>
                  </a:lnTo>
                  <a:lnTo>
                    <a:pt x="133853" y="289781"/>
                  </a:lnTo>
                  <a:lnTo>
                    <a:pt x="133853" y="289445"/>
                  </a:lnTo>
                  <a:close/>
                </a:path>
              </a:pathLst>
            </a:custGeom>
            <a:solidFill>
              <a:srgbClr val="020203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157D4CE0-7A99-61AD-9B60-73B74A482227}"/>
                </a:ext>
              </a:extLst>
            </p:cNvPr>
            <p:cNvSpPr/>
            <p:nvPr/>
          </p:nvSpPr>
          <p:spPr>
            <a:xfrm flipV="1">
              <a:off x="10359544" y="7761772"/>
              <a:ext cx="595467" cy="363061"/>
            </a:xfrm>
            <a:custGeom>
              <a:avLst/>
              <a:gdLst>
                <a:gd name="connsiteX0" fmla="*/ -492 w 595467"/>
                <a:gd name="connsiteY0" fmla="*/ 365014 h 363061"/>
                <a:gd name="connsiteX1" fmla="*/ 96460 w 595467"/>
                <a:gd name="connsiteY1" fmla="*/ 365014 h 363061"/>
                <a:gd name="connsiteX2" fmla="*/ 459108 w 595467"/>
                <a:gd name="connsiteY2" fmla="*/ 122525 h 363061"/>
                <a:gd name="connsiteX3" fmla="*/ 460786 w 595467"/>
                <a:gd name="connsiteY3" fmla="*/ 122525 h 363061"/>
                <a:gd name="connsiteX4" fmla="*/ 460786 w 595467"/>
                <a:gd name="connsiteY4" fmla="*/ 355946 h 363061"/>
                <a:gd name="connsiteX5" fmla="*/ 594975 w 595467"/>
                <a:gd name="connsiteY5" fmla="*/ 355946 h 363061"/>
                <a:gd name="connsiteX6" fmla="*/ 594975 w 595467"/>
                <a:gd name="connsiteY6" fmla="*/ 1952 h 363061"/>
                <a:gd name="connsiteX7" fmla="*/ 498023 w 595467"/>
                <a:gd name="connsiteY7" fmla="*/ 1952 h 363061"/>
                <a:gd name="connsiteX8" fmla="*/ 135375 w 595467"/>
                <a:gd name="connsiteY8" fmla="*/ 244441 h 363061"/>
                <a:gd name="connsiteX9" fmla="*/ 133698 w 595467"/>
                <a:gd name="connsiteY9" fmla="*/ 244441 h 363061"/>
                <a:gd name="connsiteX10" fmla="*/ 133698 w 595467"/>
                <a:gd name="connsiteY10" fmla="*/ 9005 h 363061"/>
                <a:gd name="connsiteX11" fmla="*/ -492 w 595467"/>
                <a:gd name="connsiteY11" fmla="*/ 9005 h 363061"/>
                <a:gd name="connsiteX12" fmla="*/ -492 w 595467"/>
                <a:gd name="connsiteY12" fmla="*/ 365014 h 36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467" h="363061">
                  <a:moveTo>
                    <a:pt x="-492" y="365014"/>
                  </a:moveTo>
                  <a:lnTo>
                    <a:pt x="96460" y="365014"/>
                  </a:lnTo>
                  <a:lnTo>
                    <a:pt x="459108" y="122525"/>
                  </a:lnTo>
                  <a:lnTo>
                    <a:pt x="460786" y="122525"/>
                  </a:lnTo>
                  <a:lnTo>
                    <a:pt x="460786" y="355946"/>
                  </a:lnTo>
                  <a:lnTo>
                    <a:pt x="594975" y="355946"/>
                  </a:lnTo>
                  <a:lnTo>
                    <a:pt x="594975" y="1952"/>
                  </a:lnTo>
                  <a:lnTo>
                    <a:pt x="498023" y="1952"/>
                  </a:lnTo>
                  <a:lnTo>
                    <a:pt x="135375" y="244441"/>
                  </a:lnTo>
                  <a:lnTo>
                    <a:pt x="133698" y="244441"/>
                  </a:lnTo>
                  <a:lnTo>
                    <a:pt x="133698" y="9005"/>
                  </a:lnTo>
                  <a:lnTo>
                    <a:pt x="-492" y="9005"/>
                  </a:lnTo>
                  <a:lnTo>
                    <a:pt x="-492" y="365014"/>
                  </a:lnTo>
                  <a:close/>
                </a:path>
              </a:pathLst>
            </a:custGeom>
            <a:solidFill>
              <a:srgbClr val="020203"/>
            </a:solidFill>
            <a:ln w="3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200"/>
            </a:p>
          </p:txBody>
        </p:sp>
      </p:grpSp>
      <p:sp>
        <p:nvSpPr>
          <p:cNvPr id="29" name="Triangle 28">
            <a:extLst>
              <a:ext uri="{FF2B5EF4-FFF2-40B4-BE49-F238E27FC236}">
                <a16:creationId xmlns:a16="http://schemas.microsoft.com/office/drawing/2014/main" id="{FB732C74-F8EE-1C18-8973-664B61F8BDF6}"/>
              </a:ext>
            </a:extLst>
          </p:cNvPr>
          <p:cNvSpPr/>
          <p:nvPr/>
        </p:nvSpPr>
        <p:spPr>
          <a:xfrm rot="16200000">
            <a:off x="11526430" y="3525323"/>
            <a:ext cx="761894" cy="56924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C0A15106-CFEE-9B2F-CA41-C4946B1E3FEE}"/>
              </a:ext>
            </a:extLst>
          </p:cNvPr>
          <p:cNvSpPr/>
          <p:nvPr/>
        </p:nvSpPr>
        <p:spPr>
          <a:xfrm rot="5400000">
            <a:off x="-146502" y="430754"/>
            <a:ext cx="991843" cy="741054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BD4C83F1-9D53-C92B-B69D-3453142A971A}"/>
              </a:ext>
            </a:extLst>
          </p:cNvPr>
          <p:cNvSpPr txBox="1"/>
          <p:nvPr/>
        </p:nvSpPr>
        <p:spPr>
          <a:xfrm>
            <a:off x="349419" y="6223000"/>
            <a:ext cx="3104981" cy="1908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1333" dirty="0">
                <a:solidFill>
                  <a:srgbClr val="04396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Rik Bijman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034C95-5707-72A5-F743-649645546F03}"/>
              </a:ext>
            </a:extLst>
          </p:cNvPr>
          <p:cNvSpPr txBox="1"/>
          <p:nvPr/>
        </p:nvSpPr>
        <p:spPr>
          <a:xfrm>
            <a:off x="349419" y="6438153"/>
            <a:ext cx="3104981" cy="1908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90000"/>
              </a:lnSpc>
            </a:pPr>
            <a:r>
              <a:rPr lang="en-US" sz="12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Scientific Software Engineer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2B3188-89ED-EC0D-1802-615FF34128E9}"/>
              </a:ext>
            </a:extLst>
          </p:cNvPr>
          <p:cNvSpPr/>
          <p:nvPr/>
        </p:nvSpPr>
        <p:spPr>
          <a:xfrm>
            <a:off x="3990306" y="1984562"/>
            <a:ext cx="4235390" cy="1274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5334" b="1" dirty="0" err="1">
                <a:solidFill>
                  <a:schemeClr val="bg1"/>
                </a:solidFill>
                <a:effectLst>
                  <a:outerShdw blurRad="199628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AIWeerFile</a:t>
            </a:r>
            <a:endParaRPr lang="fr-FR" sz="5334" b="1" dirty="0">
              <a:solidFill>
                <a:schemeClr val="bg1"/>
              </a:solidFill>
              <a:effectLst>
                <a:outerShdw blurRad="199628" dist="38100" dir="2700000" sx="101000" sy="101000" algn="tl" rotWithShape="0">
                  <a:prstClr val="black">
                    <a:alpha val="40000"/>
                  </a:prstClr>
                </a:outerShdw>
              </a:effectLst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fr-FR" sz="3200" b="1" dirty="0">
                <a:solidFill>
                  <a:schemeClr val="bg1"/>
                </a:solidFill>
                <a:effectLst>
                  <a:outerShdw blurRad="199628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‘</a:t>
            </a:r>
            <a:r>
              <a:rPr lang="fr-FR" sz="3200" b="1" dirty="0" err="1">
                <a:solidFill>
                  <a:schemeClr val="bg1"/>
                </a:solidFill>
                <a:effectLst>
                  <a:outerShdw blurRad="199628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agAInTraffic</a:t>
            </a:r>
            <a:r>
              <a:rPr lang="fr-FR" sz="3200" b="1" dirty="0">
                <a:solidFill>
                  <a:schemeClr val="bg1"/>
                </a:solidFill>
                <a:effectLst>
                  <a:outerShdw blurRad="199628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604020202020204" pitchFamily="34" charset="0"/>
                <a:cs typeface="Arial Black" panose="020B0604020202020204" pitchFamily="34" charset="0"/>
              </a:rPr>
              <a:t>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FDE56-C590-92D5-6E5B-7ADCA897BEA9}"/>
              </a:ext>
            </a:extLst>
          </p:cNvPr>
          <p:cNvSpPr/>
          <p:nvPr/>
        </p:nvSpPr>
        <p:spPr>
          <a:xfrm>
            <a:off x="4034559" y="592586"/>
            <a:ext cx="4235390" cy="620353"/>
          </a:xfrm>
          <a:prstGeom prst="rect">
            <a:avLst/>
          </a:prstGeom>
          <a:solidFill>
            <a:schemeClr val="accent3">
              <a:alpha val="90000"/>
            </a:schemeClr>
          </a:solidFill>
        </p:spPr>
        <p:txBody>
          <a:bodyPr wrap="square" bIns="120000" anchor="ctr" anchorCtr="0">
            <a:noAutofit/>
          </a:bodyPr>
          <a:lstStyle/>
          <a:p>
            <a:pPr algn="ctr"/>
            <a:r>
              <a:rPr lang="fr-FR" sz="2667" b="1" dirty="0" err="1">
                <a:solidFill>
                  <a:schemeClr val="bg1"/>
                </a:solidFill>
              </a:rPr>
              <a:t>Idle</a:t>
            </a:r>
            <a:r>
              <a:rPr lang="fr-FR" sz="2667" b="1" dirty="0">
                <a:solidFill>
                  <a:schemeClr val="bg1"/>
                </a:solidFill>
              </a:rPr>
              <a:t> </a:t>
            </a:r>
            <a:r>
              <a:rPr lang="fr-FR" sz="2667" b="1" dirty="0" err="1">
                <a:solidFill>
                  <a:schemeClr val="bg1"/>
                </a:solidFill>
              </a:rPr>
              <a:t>project</a:t>
            </a:r>
            <a:r>
              <a:rPr lang="fr-FR" sz="2667" b="1" dirty="0">
                <a:solidFill>
                  <a:schemeClr val="bg1"/>
                </a:solidFill>
              </a:rPr>
              <a:t> Data Science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4B3D318-13CD-D8D2-1A77-07695A92AE6B}"/>
              </a:ext>
            </a:extLst>
          </p:cNvPr>
          <p:cNvSpPr/>
          <p:nvPr/>
        </p:nvSpPr>
        <p:spPr>
          <a:xfrm>
            <a:off x="5014845" y="1118839"/>
            <a:ext cx="2186308" cy="404030"/>
          </a:xfrm>
          <a:prstGeom prst="roundRect">
            <a:avLst>
              <a:gd name="adj" fmla="val 50000"/>
            </a:avLst>
          </a:prstGeom>
          <a:solidFill>
            <a:schemeClr val="accent4">
              <a:alpha val="90000"/>
            </a:schemeClr>
          </a:solidFill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fr-FR" sz="1867" b="1" dirty="0">
                <a:solidFill>
                  <a:schemeClr val="bg1"/>
                </a:solidFill>
              </a:rPr>
              <a:t>ALTEN West</a:t>
            </a:r>
          </a:p>
        </p:txBody>
      </p:sp>
    </p:spTree>
    <p:extLst>
      <p:ext uri="{BB962C8B-B14F-4D97-AF65-F5344CB8AC3E}">
        <p14:creationId xmlns:p14="http://schemas.microsoft.com/office/powerpoint/2010/main" val="348729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1DF0A-5B1D-F4A0-24FA-DEBC84184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9F3EDAB-D75D-F836-414D-E2A4A6306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7540" y="1061149"/>
            <a:ext cx="10484807" cy="579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09A326B-6D8F-A855-30E7-F82748DC54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E46CF40D-FED6-2634-0EED-E3621C88C3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4CF69796-032A-4BF8-53B7-B6CA3C3A0182}"/>
              </a:ext>
            </a:extLst>
          </p:cNvPr>
          <p:cNvSpPr/>
          <p:nvPr/>
        </p:nvSpPr>
        <p:spPr>
          <a:xfrm>
            <a:off x="4552336" y="2677041"/>
            <a:ext cx="1195929" cy="518442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F138325-F512-4486-5C1C-88C5F202522E}"/>
              </a:ext>
            </a:extLst>
          </p:cNvPr>
          <p:cNvSpPr/>
          <p:nvPr/>
        </p:nvSpPr>
        <p:spPr>
          <a:xfrm>
            <a:off x="3149929" y="2084439"/>
            <a:ext cx="1195929" cy="15436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FA31FA-A96C-665D-9548-1514C8AF8E2A}"/>
              </a:ext>
            </a:extLst>
          </p:cNvPr>
          <p:cNvSpPr/>
          <p:nvPr/>
        </p:nvSpPr>
        <p:spPr>
          <a:xfrm>
            <a:off x="5896493" y="2084439"/>
            <a:ext cx="1195929" cy="15436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1368D5E-AA36-BD82-28BD-67FCCAE9D884}"/>
              </a:ext>
            </a:extLst>
          </p:cNvPr>
          <p:cNvSpPr/>
          <p:nvPr/>
        </p:nvSpPr>
        <p:spPr>
          <a:xfrm>
            <a:off x="2096568" y="3195483"/>
            <a:ext cx="946516" cy="9537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B1C69A2-63A9-BF35-C1E0-C8B85DE2B5EE}"/>
              </a:ext>
            </a:extLst>
          </p:cNvPr>
          <p:cNvSpPr/>
          <p:nvPr/>
        </p:nvSpPr>
        <p:spPr>
          <a:xfrm>
            <a:off x="1383729" y="5520812"/>
            <a:ext cx="1988736" cy="13371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DA35F5C-A268-C135-F36C-AEA394160FC1}"/>
              </a:ext>
            </a:extLst>
          </p:cNvPr>
          <p:cNvSpPr/>
          <p:nvPr/>
        </p:nvSpPr>
        <p:spPr>
          <a:xfrm>
            <a:off x="3947085" y="4515464"/>
            <a:ext cx="1988736" cy="6793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60CEAA8-E5EB-ADC7-0300-D271FE0CECA5}"/>
              </a:ext>
            </a:extLst>
          </p:cNvPr>
          <p:cNvSpPr/>
          <p:nvPr/>
        </p:nvSpPr>
        <p:spPr>
          <a:xfrm>
            <a:off x="568474" y="2241753"/>
            <a:ext cx="946516" cy="9537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9E405D9-BB4F-4391-C6BD-FD43E0239100}"/>
              </a:ext>
            </a:extLst>
          </p:cNvPr>
          <p:cNvSpPr/>
          <p:nvPr/>
        </p:nvSpPr>
        <p:spPr>
          <a:xfrm>
            <a:off x="6712812" y="4515464"/>
            <a:ext cx="1900245" cy="174461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BCF4C8E-21BB-505D-5867-C9A9AAA7FC39}"/>
              </a:ext>
            </a:extLst>
          </p:cNvPr>
          <p:cNvSpPr/>
          <p:nvPr/>
        </p:nvSpPr>
        <p:spPr>
          <a:xfrm>
            <a:off x="4343488" y="1055330"/>
            <a:ext cx="1195929" cy="10291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B6384D3-ABB9-FEFF-87D0-C64B66C78FE5}"/>
              </a:ext>
            </a:extLst>
          </p:cNvPr>
          <p:cNvSpPr/>
          <p:nvPr/>
        </p:nvSpPr>
        <p:spPr>
          <a:xfrm>
            <a:off x="3956176" y="3900683"/>
            <a:ext cx="1988736" cy="5130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23EC632-8E86-F2E8-7F3B-42B044C428AD}"/>
              </a:ext>
            </a:extLst>
          </p:cNvPr>
          <p:cNvSpPr/>
          <p:nvPr/>
        </p:nvSpPr>
        <p:spPr>
          <a:xfrm>
            <a:off x="8969575" y="1088476"/>
            <a:ext cx="1988736" cy="36015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Left-Right 29">
            <a:extLst>
              <a:ext uri="{FF2B5EF4-FFF2-40B4-BE49-F238E27FC236}">
                <a16:creationId xmlns:a16="http://schemas.microsoft.com/office/drawing/2014/main" id="{A4A6EE5F-7B9C-3734-3F65-A147CB127444}"/>
              </a:ext>
            </a:extLst>
          </p:cNvPr>
          <p:cNvSpPr/>
          <p:nvPr/>
        </p:nvSpPr>
        <p:spPr>
          <a:xfrm rot="5751045">
            <a:off x="1832243" y="4575791"/>
            <a:ext cx="1195929" cy="518442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-Right 30">
            <a:extLst>
              <a:ext uri="{FF2B5EF4-FFF2-40B4-BE49-F238E27FC236}">
                <a16:creationId xmlns:a16="http://schemas.microsoft.com/office/drawing/2014/main" id="{B910EAEA-C9C9-B9B5-8AAF-089BD8CC9F6E}"/>
              </a:ext>
            </a:extLst>
          </p:cNvPr>
          <p:cNvSpPr/>
          <p:nvPr/>
        </p:nvSpPr>
        <p:spPr>
          <a:xfrm rot="3077001">
            <a:off x="1459070" y="2937434"/>
            <a:ext cx="693420" cy="357902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F99AE9-6F02-49BA-826A-0388A77D918B}"/>
              </a:ext>
            </a:extLst>
          </p:cNvPr>
          <p:cNvSpPr/>
          <p:nvPr/>
        </p:nvSpPr>
        <p:spPr>
          <a:xfrm>
            <a:off x="4446729" y="1320802"/>
            <a:ext cx="616886" cy="4571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4BC4AA41-1F14-5C9F-AEA1-A464A2EF1F10}"/>
              </a:ext>
            </a:extLst>
          </p:cNvPr>
          <p:cNvSpPr/>
          <p:nvPr/>
        </p:nvSpPr>
        <p:spPr>
          <a:xfrm>
            <a:off x="2681665" y="2763589"/>
            <a:ext cx="402300" cy="40224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2AA2238E-9F73-4C4D-3489-2775C4A94095}"/>
              </a:ext>
            </a:extLst>
          </p:cNvPr>
          <p:cNvSpPr/>
          <p:nvPr/>
        </p:nvSpPr>
        <p:spPr>
          <a:xfrm>
            <a:off x="5494193" y="3145667"/>
            <a:ext cx="402300" cy="40224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8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A766A5-ACDE-E9D8-1F7E-2DCF005E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38799BC-BA43-28EA-EFBE-59D851E60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F5FD5F5-01D9-FC75-E4B6-13F3277772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07BE9-7D85-2DBB-F924-0B5DBB54BE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405"/>
          <a:stretch/>
        </p:blipFill>
        <p:spPr>
          <a:xfrm>
            <a:off x="8652760" y="1005568"/>
            <a:ext cx="3283602" cy="1585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8115EF-28AC-2B10-F8F8-75461AB6F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91" y="1618281"/>
            <a:ext cx="5382329" cy="9036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6FC926-C8CA-A903-1135-82AD8EC89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248" y="2564162"/>
            <a:ext cx="4545002" cy="861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299198-3332-FF22-9156-2DC3571BB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743" y="3476579"/>
            <a:ext cx="2931606" cy="2807422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C19D89-A80B-6532-85F4-98582C0E309A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5958349" y="2994742"/>
            <a:ext cx="1596901" cy="945338"/>
          </a:xfrm>
          <a:prstGeom prst="bentConnector3">
            <a:avLst>
              <a:gd name="adj1" fmla="val -1431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B789237-F873-862C-A413-2D9342950859}"/>
              </a:ext>
            </a:extLst>
          </p:cNvPr>
          <p:cNvCxnSpPr>
            <a:cxnSpLocks/>
            <a:stCxn id="11" idx="3"/>
          </p:cNvCxnSpPr>
          <p:nvPr/>
        </p:nvCxnSpPr>
        <p:spPr>
          <a:xfrm flipH="1">
            <a:off x="7629832" y="2070083"/>
            <a:ext cx="741388" cy="737678"/>
          </a:xfrm>
          <a:prstGeom prst="bentConnector3">
            <a:avLst>
              <a:gd name="adj1" fmla="val -30834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E507752-6B8E-30EC-4070-B8D2ED4BFB13}"/>
              </a:ext>
            </a:extLst>
          </p:cNvPr>
          <p:cNvSpPr/>
          <p:nvPr/>
        </p:nvSpPr>
        <p:spPr>
          <a:xfrm>
            <a:off x="432132" y="1524000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9E18CA-7170-0DCA-8BDC-F09E46A6560F}"/>
              </a:ext>
            </a:extLst>
          </p:cNvPr>
          <p:cNvSpPr txBox="1"/>
          <p:nvPr/>
        </p:nvSpPr>
        <p:spPr>
          <a:xfrm>
            <a:off x="721692" y="1859280"/>
            <a:ext cx="1371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Traffic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312D8B-7FB6-C5F3-5FD5-195A712FEAB1}"/>
              </a:ext>
            </a:extLst>
          </p:cNvPr>
          <p:cNvSpPr txBox="1"/>
          <p:nvPr/>
        </p:nvSpPr>
        <p:spPr>
          <a:xfrm>
            <a:off x="584532" y="3434078"/>
            <a:ext cx="164592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Weather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8BCDD-7CEA-12D4-C149-CA99B64FA13A}"/>
              </a:ext>
            </a:extLst>
          </p:cNvPr>
          <p:cNvSpPr txBox="1"/>
          <p:nvPr/>
        </p:nvSpPr>
        <p:spPr>
          <a:xfrm>
            <a:off x="2327304" y="1674614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9F5F0D-4874-8EF7-FA55-116838CAEAA9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093292" y="2043946"/>
            <a:ext cx="8895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D6862A-C43E-6EC7-42F4-448A9971B762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2230452" y="3607075"/>
            <a:ext cx="752420" cy="11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7A49D6-39E2-6C1B-A425-9570C9A2A455}"/>
              </a:ext>
            </a:extLst>
          </p:cNvPr>
          <p:cNvSpPr txBox="1"/>
          <p:nvPr/>
        </p:nvSpPr>
        <p:spPr>
          <a:xfrm>
            <a:off x="2327304" y="3237743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CF4AFB-1AA6-6FB5-5759-11E4E8F35F24}"/>
              </a:ext>
            </a:extLst>
          </p:cNvPr>
          <p:cNvSpPr txBox="1"/>
          <p:nvPr/>
        </p:nvSpPr>
        <p:spPr>
          <a:xfrm>
            <a:off x="333775" y="2192428"/>
            <a:ext cx="2136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downloads.rijkswaterstaatdata.nl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804D99-EA55-F361-0F6C-7E698852C12C}"/>
              </a:ext>
            </a:extLst>
          </p:cNvPr>
          <p:cNvSpPr txBox="1"/>
          <p:nvPr/>
        </p:nvSpPr>
        <p:spPr>
          <a:xfrm>
            <a:off x="597440" y="3777501"/>
            <a:ext cx="16092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https://open-meteo.com/</a:t>
            </a:r>
          </a:p>
        </p:txBody>
      </p:sp>
      <p:pic>
        <p:nvPicPr>
          <p:cNvPr id="34" name="Picture 8" descr="Google Chrome - Wikipedia">
            <a:extLst>
              <a:ext uri="{FF2B5EF4-FFF2-40B4-BE49-F238E27FC236}">
                <a16:creationId xmlns:a16="http://schemas.microsoft.com/office/drawing/2014/main" id="{F746BB21-6BEC-B605-70C6-A6826995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77" y="4028093"/>
            <a:ext cx="481005" cy="4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F327E23-A469-5044-2397-F5B58B99BF36}"/>
              </a:ext>
            </a:extLst>
          </p:cNvPr>
          <p:cNvSpPr txBox="1"/>
          <p:nvPr/>
        </p:nvSpPr>
        <p:spPr>
          <a:xfrm>
            <a:off x="581328" y="1098033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Collection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A82D80-6C9E-3BAE-CAB0-2546A4C1F2CD}"/>
              </a:ext>
            </a:extLst>
          </p:cNvPr>
          <p:cNvSpPr txBox="1"/>
          <p:nvPr/>
        </p:nvSpPr>
        <p:spPr>
          <a:xfrm>
            <a:off x="544463" y="2671091"/>
            <a:ext cx="17193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City coordinates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9BBA38-0CE9-53D5-BDA9-E00DC03AAF78}"/>
              </a:ext>
            </a:extLst>
          </p:cNvPr>
          <p:cNvSpPr txBox="1"/>
          <p:nvPr/>
        </p:nvSpPr>
        <p:spPr>
          <a:xfrm>
            <a:off x="642026" y="3021582"/>
            <a:ext cx="16052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https://geocoding-api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F7C1CAF-9B7E-21FD-9518-FDF322500ADA}"/>
              </a:ext>
            </a:extLst>
          </p:cNvPr>
          <p:cNvCxnSpPr>
            <a:cxnSpLocks/>
          </p:cNvCxnSpPr>
          <p:nvPr/>
        </p:nvCxnSpPr>
        <p:spPr>
          <a:xfrm flipV="1">
            <a:off x="2230452" y="2845827"/>
            <a:ext cx="752420" cy="11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FBF221-07BB-2B4A-19A3-7F9D52584626}"/>
              </a:ext>
            </a:extLst>
          </p:cNvPr>
          <p:cNvSpPr txBox="1"/>
          <p:nvPr/>
        </p:nvSpPr>
        <p:spPr>
          <a:xfrm>
            <a:off x="2327304" y="2476495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4933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62E7E6-1BB1-3699-4A5B-BB69F20E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0B9F113-1024-F3D6-E327-B97DCD519D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5BE5A53-3967-1B6F-00E0-F5BFDFD457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950896-0A1B-9E59-AE22-63755700E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301" y="1662472"/>
            <a:ext cx="7491109" cy="374936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237EBE7-4DD7-CFF4-33FA-3D8C27A4B603}"/>
              </a:ext>
            </a:extLst>
          </p:cNvPr>
          <p:cNvSpPr/>
          <p:nvPr/>
        </p:nvSpPr>
        <p:spPr>
          <a:xfrm>
            <a:off x="431914" y="1514168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10" descr="What is Python Coding? | Juni Learning">
            <a:extLst>
              <a:ext uri="{FF2B5EF4-FFF2-40B4-BE49-F238E27FC236}">
                <a16:creationId xmlns:a16="http://schemas.microsoft.com/office/drawing/2014/main" id="{1E6E1AC2-23B8-A74C-D9E2-11A9E8BB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05" y="3779961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pandas (software) - Wikipedia">
            <a:extLst>
              <a:ext uri="{FF2B5EF4-FFF2-40B4-BE49-F238E27FC236}">
                <a16:creationId xmlns:a16="http://schemas.microsoft.com/office/drawing/2014/main" id="{C99D0FEB-50E9-1C0C-E7F3-025598B92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33" y="4030828"/>
            <a:ext cx="1167906" cy="4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AAB9199-2224-31DC-0AD3-4E86E6ED249B}"/>
              </a:ext>
            </a:extLst>
          </p:cNvPr>
          <p:cNvSpPr txBox="1"/>
          <p:nvPr/>
        </p:nvSpPr>
        <p:spPr>
          <a:xfrm>
            <a:off x="590768" y="1088201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9226731-E81C-B3AE-BEC8-34AB573EA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68" y="1986033"/>
            <a:ext cx="1672940" cy="17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1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3E0625-7B0C-426A-DD1C-A8CEED15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E82CAFE-695D-061D-DBEC-916DD5C121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CA1F0D7-A117-3330-83E9-26ECD98111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FA2160-D31D-E162-9712-4480F70AB7D6}"/>
              </a:ext>
            </a:extLst>
          </p:cNvPr>
          <p:cNvSpPr/>
          <p:nvPr/>
        </p:nvSpPr>
        <p:spPr>
          <a:xfrm>
            <a:off x="440362" y="1524000"/>
            <a:ext cx="831034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 descr="SQL Database | Custom software | Netgen">
            <a:extLst>
              <a:ext uri="{FF2B5EF4-FFF2-40B4-BE49-F238E27FC236}">
                <a16:creationId xmlns:a16="http://schemas.microsoft.com/office/drawing/2014/main" id="{EA4AB532-8AC3-4F46-7045-766056A9B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/>
          <a:stretch/>
        </p:blipFill>
        <p:spPr bwMode="auto">
          <a:xfrm>
            <a:off x="529554" y="2119555"/>
            <a:ext cx="724884" cy="8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Do you use pgAdmin? Why? : r/Database">
            <a:extLst>
              <a:ext uri="{FF2B5EF4-FFF2-40B4-BE49-F238E27FC236}">
                <a16:creationId xmlns:a16="http://schemas.microsoft.com/office/drawing/2014/main" id="{E87D6A4A-E1D0-44AA-B0E8-CE1214BFC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5F9"/>
              </a:clrFrom>
              <a:clrTo>
                <a:srgbClr val="F1F5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29244" r="57207" b="31894"/>
          <a:stretch/>
        </p:blipFill>
        <p:spPr bwMode="auto">
          <a:xfrm>
            <a:off x="469724" y="3802299"/>
            <a:ext cx="705122" cy="62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61C10F6-D77D-DA7E-9C16-DBC0507C9E44}"/>
              </a:ext>
            </a:extLst>
          </p:cNvPr>
          <p:cNvSpPr/>
          <p:nvPr/>
        </p:nvSpPr>
        <p:spPr>
          <a:xfrm>
            <a:off x="1536632" y="1523115"/>
            <a:ext cx="831034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EB013E-7EC4-CF45-227B-BB722AA718B1}"/>
              </a:ext>
            </a:extLst>
          </p:cNvPr>
          <p:cNvCxnSpPr>
            <a:cxnSpLocks/>
          </p:cNvCxnSpPr>
          <p:nvPr/>
        </p:nvCxnSpPr>
        <p:spPr>
          <a:xfrm>
            <a:off x="1113992" y="2522414"/>
            <a:ext cx="4938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10" descr="What is Python Coding? | Juni Learning">
            <a:extLst>
              <a:ext uri="{FF2B5EF4-FFF2-40B4-BE49-F238E27FC236}">
                <a16:creationId xmlns:a16="http://schemas.microsoft.com/office/drawing/2014/main" id="{F8C06C28-1A9D-1A0C-9472-CBE56DF47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990" y="3650674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5282C64-6368-9FF1-0E1F-A806CA958B8E}"/>
              </a:ext>
            </a:extLst>
          </p:cNvPr>
          <p:cNvSpPr txBox="1"/>
          <p:nvPr/>
        </p:nvSpPr>
        <p:spPr>
          <a:xfrm>
            <a:off x="590768" y="1088201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storage</a:t>
            </a:r>
          </a:p>
        </p:txBody>
      </p:sp>
      <p:pic>
        <p:nvPicPr>
          <p:cNvPr id="38" name="Picture 2" descr="Guide to model training — Part 6: Save &amp; Load - DEV Community">
            <a:extLst>
              <a:ext uri="{FF2B5EF4-FFF2-40B4-BE49-F238E27FC236}">
                <a16:creationId xmlns:a16="http://schemas.microsoft.com/office/drawing/2014/main" id="{77E3E6F3-391A-0A44-733D-94DD61DD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783" y="1980685"/>
            <a:ext cx="1417820" cy="111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B68A983-A92E-9EE1-94B6-7F34C6EFE35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4555" r="34701"/>
          <a:stretch/>
        </p:blipFill>
        <p:spPr>
          <a:xfrm>
            <a:off x="4300242" y="1564768"/>
            <a:ext cx="6344665" cy="1531119"/>
          </a:xfrm>
          <a:prstGeom prst="rect">
            <a:avLst/>
          </a:prstGeom>
        </p:spPr>
      </p:pic>
      <p:pic>
        <p:nvPicPr>
          <p:cNvPr id="41" name="Picture 4" descr="SQL Database | Custom software | Netgen">
            <a:extLst>
              <a:ext uri="{FF2B5EF4-FFF2-40B4-BE49-F238E27FC236}">
                <a16:creationId xmlns:a16="http://schemas.microsoft.com/office/drawing/2014/main" id="{1C1D5B1F-A9FA-C14D-BBC0-02EE2351C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/>
          <a:stretch/>
        </p:blipFill>
        <p:spPr bwMode="auto">
          <a:xfrm>
            <a:off x="3497024" y="1756260"/>
            <a:ext cx="724884" cy="8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577D0E-50CB-FEC9-D1F3-5EBEE4BE8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242" y="3405445"/>
            <a:ext cx="7695113" cy="1288744"/>
          </a:xfrm>
          <a:prstGeom prst="rect">
            <a:avLst/>
          </a:prstGeom>
        </p:spPr>
      </p:pic>
      <p:pic>
        <p:nvPicPr>
          <p:cNvPr id="44" name="Picture 2" descr="Guide to model training — Part 6: Save &amp; Load - DEV Community">
            <a:extLst>
              <a:ext uri="{FF2B5EF4-FFF2-40B4-BE49-F238E27FC236}">
                <a16:creationId xmlns:a16="http://schemas.microsoft.com/office/drawing/2014/main" id="{56470625-07CB-0F50-2444-FFEB3DD1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81" y="3481852"/>
            <a:ext cx="1417820" cy="111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1C1F259-9CBA-A2C3-95E3-D2DA6DDFFF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0242" y="1348200"/>
            <a:ext cx="2789162" cy="1524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B5728EC-3EB7-8EB2-8154-27A598BD81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0242" y="4732280"/>
            <a:ext cx="6990736" cy="7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0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B1F0A9-2A88-25E7-D411-4688E9384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24CE185-22B3-1DD0-40DC-39D5B1ED78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926418D-B941-8E83-EB3D-929D56F76C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1152E-0002-2009-8993-905EEF87EDFD}"/>
              </a:ext>
            </a:extLst>
          </p:cNvPr>
          <p:cNvSpPr/>
          <p:nvPr/>
        </p:nvSpPr>
        <p:spPr>
          <a:xfrm>
            <a:off x="431966" y="1520991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What is Python Coding? | Juni Learning">
            <a:extLst>
              <a:ext uri="{FF2B5EF4-FFF2-40B4-BE49-F238E27FC236}">
                <a16:creationId xmlns:a16="http://schemas.microsoft.com/office/drawing/2014/main" id="{52699052-F2A0-442C-4DEC-1E3C2D215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0" y="3802299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Plotly - Wikipedia">
            <a:extLst>
              <a:ext uri="{FF2B5EF4-FFF2-40B4-BE49-F238E27FC236}">
                <a16:creationId xmlns:a16="http://schemas.microsoft.com/office/drawing/2014/main" id="{15B538BB-D249-8F13-6ADF-AA897B624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17" y="4047695"/>
            <a:ext cx="1301069" cy="43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9C598B-0C72-7A31-CC8B-424669561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91" y="1958474"/>
            <a:ext cx="1661507" cy="10835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BBC0E8-C068-1E52-8137-2747C2CEC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49"/>
          <a:stretch/>
        </p:blipFill>
        <p:spPr>
          <a:xfrm>
            <a:off x="2484463" y="1958474"/>
            <a:ext cx="4652822" cy="39285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EC3E1B1-218C-090E-71CA-F494161CDECF}"/>
              </a:ext>
            </a:extLst>
          </p:cNvPr>
          <p:cNvSpPr/>
          <p:nvPr/>
        </p:nvSpPr>
        <p:spPr>
          <a:xfrm>
            <a:off x="2508961" y="4261457"/>
            <a:ext cx="4422779" cy="217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4A391E-605E-AE70-3309-12CCC541406D}"/>
              </a:ext>
            </a:extLst>
          </p:cNvPr>
          <p:cNvSpPr/>
          <p:nvPr/>
        </p:nvSpPr>
        <p:spPr>
          <a:xfrm>
            <a:off x="2497589" y="5199856"/>
            <a:ext cx="4040863" cy="297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3CCCA36-AD4C-7259-2DE5-7635DA2B9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718" y="1085562"/>
            <a:ext cx="3559082" cy="28200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07569-A5FA-A4EA-AB53-C5AD52184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838" y="3985655"/>
            <a:ext cx="4520972" cy="273735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596A4A-2F58-BCC2-067C-6FC3B58EACB7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6931740" y="2495597"/>
            <a:ext cx="481978" cy="1874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ACC2A25-6D36-C987-092A-641F941679FF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6538452" y="5348842"/>
            <a:ext cx="802386" cy="54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D4AC99A-65A1-E5D3-147C-786595B5FB99}"/>
              </a:ext>
            </a:extLst>
          </p:cNvPr>
          <p:cNvSpPr txBox="1"/>
          <p:nvPr/>
        </p:nvSpPr>
        <p:spPr>
          <a:xfrm>
            <a:off x="462951" y="1088201"/>
            <a:ext cx="191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77302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09DF4F-0145-0103-3947-E887585FA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D1A7D-3B1A-9DBF-2A18-BE96DDBA92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16F1CF-7FEB-8F2B-FB8B-BBAEA5CAD6A4}"/>
              </a:ext>
            </a:extLst>
          </p:cNvPr>
          <p:cNvSpPr/>
          <p:nvPr/>
        </p:nvSpPr>
        <p:spPr>
          <a:xfrm>
            <a:off x="440403" y="1520991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0" descr="What is Python Coding? | Juni Learning">
            <a:extLst>
              <a:ext uri="{FF2B5EF4-FFF2-40B4-BE49-F238E27FC236}">
                <a16:creationId xmlns:a16="http://schemas.microsoft.com/office/drawing/2014/main" id="{C2BA9E29-9841-F8A9-196B-5C3AF522B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27" y="3786977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scikit-learn · PyPI">
            <a:extLst>
              <a:ext uri="{FF2B5EF4-FFF2-40B4-BE49-F238E27FC236}">
                <a16:creationId xmlns:a16="http://schemas.microsoft.com/office/drawing/2014/main" id="{23D0C0AC-DEF2-3D7B-6715-0CF9897F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42" y="3870052"/>
            <a:ext cx="1125410" cy="69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Chapter 10 Predictive modelling | Introduction to data science">
            <a:extLst>
              <a:ext uri="{FF2B5EF4-FFF2-40B4-BE49-F238E27FC236}">
                <a16:creationId xmlns:a16="http://schemas.microsoft.com/office/drawing/2014/main" id="{37886EF9-49B6-DC5B-9E1B-E9926915B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8204" r="22969" b="22370"/>
          <a:stretch/>
        </p:blipFill>
        <p:spPr bwMode="auto">
          <a:xfrm>
            <a:off x="600423" y="1873923"/>
            <a:ext cx="1630680" cy="1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D3CB16-CB31-2F34-B61B-606AC59EBD6E}"/>
              </a:ext>
            </a:extLst>
          </p:cNvPr>
          <p:cNvSpPr txBox="1"/>
          <p:nvPr/>
        </p:nvSpPr>
        <p:spPr>
          <a:xfrm>
            <a:off x="462951" y="1088201"/>
            <a:ext cx="191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modelling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B48B8D-A096-05CD-3B3A-331D5ADAE6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985" y="1835890"/>
            <a:ext cx="4606106" cy="276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83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13A83F-DD6C-4D37-A7FD-010C980D76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AIWeerFile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DAE92-9B52-255B-E68A-1B6D77B870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146" name="Picture 2" descr="Matan Kubovsky on LinkedIn: It's Demo (Mentality) Time ! I've been working  recently with a few…">
            <a:extLst>
              <a:ext uri="{FF2B5EF4-FFF2-40B4-BE49-F238E27FC236}">
                <a16:creationId xmlns:a16="http://schemas.microsoft.com/office/drawing/2014/main" id="{B0A9CB34-ACBA-FD7D-DDE7-362F5884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81" y="2038556"/>
            <a:ext cx="5664419" cy="3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0E456E-C5CB-8236-AE40-4D156F40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78" y="2328836"/>
            <a:ext cx="5786206" cy="1130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10F744-A535-FC51-2986-62ACCD61BCD5}"/>
              </a:ext>
            </a:extLst>
          </p:cNvPr>
          <p:cNvSpPr txBox="1"/>
          <p:nvPr/>
        </p:nvSpPr>
        <p:spPr>
          <a:xfrm>
            <a:off x="8632723" y="1946786"/>
            <a:ext cx="134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API start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72365-4398-7BFB-EB63-885B7859A551}"/>
              </a:ext>
            </a:extLst>
          </p:cNvPr>
          <p:cNvSpPr txBox="1"/>
          <p:nvPr/>
        </p:nvSpPr>
        <p:spPr>
          <a:xfrm>
            <a:off x="8357419" y="3749363"/>
            <a:ext cx="189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Dashboard start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2CEFC-DA59-EF9A-A433-0AF56DEB1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78" y="4130985"/>
            <a:ext cx="5786206" cy="84199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A20D4A-4ABD-EBC0-6ECD-E6BD86E4351D}"/>
              </a:ext>
            </a:extLst>
          </p:cNvPr>
          <p:cNvSpPr/>
          <p:nvPr/>
        </p:nvSpPr>
        <p:spPr>
          <a:xfrm>
            <a:off x="7097093" y="4532671"/>
            <a:ext cx="1181668" cy="2261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2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8576B-C6C4-9E25-33E0-4D4665C6B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3F9D87-EA40-CBCA-223B-EF5C079F0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AIWeerFile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03B27-1489-411D-4CE0-F9213EE2E7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29941540-D308-14AA-81BF-560FE0F00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5" y="1187119"/>
            <a:ext cx="11592910" cy="519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2254F-46BB-E48F-F197-946CE9E34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23639-90EB-4F4D-7D7D-238F4FC3C5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B4CD6-80A0-1EF3-D298-258A6420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65" y="2428240"/>
            <a:ext cx="9467269" cy="24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38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A9512E-75E3-36D9-B2BD-306E0403F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AIWeerFile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E42A4-C259-2E15-0054-5A3FE4545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AA152AA-848A-F750-5018-80F4D78FCFB0}"/>
              </a:ext>
            </a:extLst>
          </p:cNvPr>
          <p:cNvSpPr txBox="1">
            <a:spLocks/>
          </p:cNvSpPr>
          <p:nvPr/>
        </p:nvSpPr>
        <p:spPr>
          <a:xfrm>
            <a:off x="948168" y="1412970"/>
            <a:ext cx="9277379" cy="324161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GB" sz="2800" b="1" kern="0" cap="all" spc="200" dirty="0">
                <a:solidFill>
                  <a:srgbClr val="04396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Traffic and Weather correlation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51CB5-25E9-CABE-B9D8-9964DE0935A5}"/>
              </a:ext>
            </a:extLst>
          </p:cNvPr>
          <p:cNvSpPr txBox="1"/>
          <p:nvPr/>
        </p:nvSpPr>
        <p:spPr>
          <a:xfrm>
            <a:off x="1041732" y="2225040"/>
            <a:ext cx="78431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Basic Traffic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Tuesdays/Thursdays are the most busy days on the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Weekend days are the least busy days on the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Summer time is less busy on the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Basic Weather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is highest in summer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Snow only occurs in winter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 showers are more intense in summer</a:t>
            </a:r>
          </a:p>
          <a:p>
            <a:endParaRPr lang="en-US" dirty="0"/>
          </a:p>
          <a:p>
            <a:r>
              <a:rPr lang="en-US" b="1" dirty="0"/>
              <a:t>Correlations Traffic and Weather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more traffic when it is 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longer traffic when it is 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AC3CBCC-B10F-67C5-61DB-5EF35CF887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4684482"/>
                  </p:ext>
                </p:extLst>
              </p:nvPr>
            </p:nvGraphicFramePr>
            <p:xfrm>
              <a:off x="6978392" y="2060042"/>
              <a:ext cx="2238981" cy="1259426"/>
            </p:xfrm>
            <a:graphic>
              <a:graphicData uri="http://schemas.microsoft.com/office/powerpoint/2016/slidezoom">
                <pslz:sldZm>
                  <pslz:sldZmObj sldId="2145707921" cId="2281135853">
                    <pslz:zmPr id="{243B5DF4-4EDC-44AB-A964-61FD8BB75DDD}" returnToParent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8981" cy="12594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0AC3CBCC-B10F-67C5-61DB-5EF35CF887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78392" y="2060042"/>
                <a:ext cx="2238981" cy="12594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280A154D-5972-E2B0-66BF-9E0DB336B4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7048109"/>
                  </p:ext>
                </p:extLst>
              </p:nvPr>
            </p:nvGraphicFramePr>
            <p:xfrm>
              <a:off x="9760842" y="1346986"/>
              <a:ext cx="2238981" cy="1259426"/>
            </p:xfrm>
            <a:graphic>
              <a:graphicData uri="http://schemas.microsoft.com/office/powerpoint/2016/slidezoom">
                <pslz:sldZm>
                  <pslz:sldZmObj sldId="2145707922" cId="1336673317">
                    <pslz:zmPr id="{F2ABFF1D-E316-47BE-B172-AC87FB6D8860}" returnToParent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8981" cy="12594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280A154D-5972-E2B0-66BF-9E0DB336B4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0842" y="1346986"/>
                <a:ext cx="2238981" cy="12594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36FFE55D-1978-143C-489D-48C012FE16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2406940"/>
                  </p:ext>
                </p:extLst>
              </p:nvPr>
            </p:nvGraphicFramePr>
            <p:xfrm>
              <a:off x="9760842" y="2907067"/>
              <a:ext cx="2238979" cy="1259426"/>
            </p:xfrm>
            <a:graphic>
              <a:graphicData uri="http://schemas.microsoft.com/office/powerpoint/2016/slidezoom">
                <pslz:sldZm>
                  <pslz:sldZmObj sldId="2145707923" cId="1495812424">
                    <pslz:zmPr id="{46B08FEB-C67F-4D5C-8EA5-6B229255BB43}" returnToParent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8979" cy="125942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extLst>
                  <a:ext uri="{FF2B5EF4-FFF2-40B4-BE49-F238E27FC236}">
                    <a16:creationId xmlns:a16="http://schemas.microsoft.com/office/drawing/2014/main" id="{36FFE55D-1978-143C-489D-48C012FE16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0842" y="2907067"/>
                <a:ext cx="2238979" cy="125942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BB45C7F9-C05C-295C-6D11-89FB7535A7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7893273"/>
                  </p:ext>
                </p:extLst>
              </p:nvPr>
            </p:nvGraphicFramePr>
            <p:xfrm>
              <a:off x="6318717" y="3690512"/>
              <a:ext cx="2238981" cy="1259427"/>
            </p:xfrm>
            <a:graphic>
              <a:graphicData uri="http://schemas.microsoft.com/office/powerpoint/2016/slidezoom">
                <pslz:sldZm>
                  <pslz:sldZmObj sldId="2145707924" cId="855817798">
                    <pslz:zmPr id="{AF3D99C4-C320-4C59-9B26-5611031843DC}" returnToParent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38981" cy="125942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BB45C7F9-C05C-295C-6D11-89FB7535A7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8717" y="3690512"/>
                <a:ext cx="2238981" cy="125942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76C5472-01C1-8891-E77E-0B4FD3A1F4C8}"/>
              </a:ext>
            </a:extLst>
          </p:cNvPr>
          <p:cNvSpPr txBox="1"/>
          <p:nvPr/>
        </p:nvSpPr>
        <p:spPr>
          <a:xfrm>
            <a:off x="10068788" y="2528304"/>
            <a:ext cx="162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 duration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CF768C-8470-4F0F-19E5-8CE4130B636A}"/>
              </a:ext>
            </a:extLst>
          </p:cNvPr>
          <p:cNvSpPr txBox="1"/>
          <p:nvPr/>
        </p:nvSpPr>
        <p:spPr>
          <a:xfrm>
            <a:off x="7286340" y="3299800"/>
            <a:ext cx="162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DA7448-412D-7785-CC4D-6F55F71E2242}"/>
              </a:ext>
            </a:extLst>
          </p:cNvPr>
          <p:cNvSpPr txBox="1"/>
          <p:nvPr/>
        </p:nvSpPr>
        <p:spPr>
          <a:xfrm>
            <a:off x="10068787" y="4117865"/>
            <a:ext cx="162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 distance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052F5A-A3CB-DD50-4FD1-B18B43BE1552}"/>
              </a:ext>
            </a:extLst>
          </p:cNvPr>
          <p:cNvSpPr txBox="1"/>
          <p:nvPr/>
        </p:nvSpPr>
        <p:spPr>
          <a:xfrm>
            <a:off x="6613907" y="4908735"/>
            <a:ext cx="162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Weather info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F4069598-2ECB-EFAB-FC6B-F4CE08ED4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4189838"/>
                  </p:ext>
                </p:extLst>
              </p:nvPr>
            </p:nvGraphicFramePr>
            <p:xfrm>
              <a:off x="8857671" y="4775315"/>
              <a:ext cx="2243328" cy="1261872"/>
            </p:xfrm>
            <a:graphic>
              <a:graphicData uri="http://schemas.microsoft.com/office/powerpoint/2016/slidezoom">
                <pslz:sldZm>
                  <pslz:sldZmObj sldId="2145707931" cId="2063103279">
                    <pslz:zmPr id="{5BC7DEA8-3966-49D4-850D-F8E886ACA4C5}" returnToParent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3328" cy="126187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F4069598-2ECB-EFAB-FC6B-F4CE08ED4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7671" y="4775315"/>
                <a:ext cx="2243328" cy="126187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EFF93B-C0A9-8AEB-E7D1-412F44B32DE8}"/>
              </a:ext>
            </a:extLst>
          </p:cNvPr>
          <p:cNvSpPr txBox="1"/>
          <p:nvPr/>
        </p:nvSpPr>
        <p:spPr>
          <a:xfrm>
            <a:off x="8526294" y="6017519"/>
            <a:ext cx="308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Correlations Weather-Traffic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AD380-4417-73D9-7BDF-B10C8759278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4196" y="4934115"/>
            <a:ext cx="2946706" cy="176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1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11D53CD6-61B8-FB1D-23CB-A01F3CAF7437}"/>
              </a:ext>
            </a:extLst>
          </p:cNvPr>
          <p:cNvSpPr/>
          <p:nvPr/>
        </p:nvSpPr>
        <p:spPr>
          <a:xfrm rot="5400000">
            <a:off x="10322499" y="5222574"/>
            <a:ext cx="524992" cy="39224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fr-FR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E618F3E9-CEE5-006B-73B0-04E4DB1EF1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6583960"/>
            <a:ext cx="821267" cy="2486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90DB7DA-C086-0322-E3DB-8B4D757FEB9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6940" y="1253434"/>
            <a:ext cx="1384541" cy="3665866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C0EFB7E7-3B2E-DB29-1FF6-29DA7A52260B}"/>
              </a:ext>
            </a:extLst>
          </p:cNvPr>
          <p:cNvSpPr txBox="1"/>
          <p:nvPr/>
        </p:nvSpPr>
        <p:spPr>
          <a:xfrm>
            <a:off x="2403987" y="2431804"/>
            <a:ext cx="7569200" cy="199439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 anchorCtr="0">
            <a:noAutofit/>
          </a:bodyPr>
          <a:lstStyle/>
          <a:p>
            <a:pPr defTabSz="914446">
              <a:lnSpc>
                <a:spcPct val="9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Learning objectives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DA1E1171-E391-DCD7-2004-8AE5F4C2E597}"/>
              </a:ext>
            </a:extLst>
          </p:cNvPr>
          <p:cNvSpPr txBox="1"/>
          <p:nvPr/>
        </p:nvSpPr>
        <p:spPr>
          <a:xfrm>
            <a:off x="152400" y="1819523"/>
            <a:ext cx="1772652" cy="1854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914446">
              <a:lnSpc>
                <a:spcPct val="90000"/>
              </a:lnSpc>
            </a:pPr>
            <a:r>
              <a:rPr lang="en-US" sz="7667" b="1" dirty="0">
                <a:solidFill>
                  <a:srgbClr val="7ECBE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1.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5AF0EB94-662E-6FD8-7902-6279A2C56A4A}"/>
              </a:ext>
            </a:extLst>
          </p:cNvPr>
          <p:cNvSpPr/>
          <p:nvPr/>
        </p:nvSpPr>
        <p:spPr>
          <a:xfrm rot="16200000">
            <a:off x="1517279" y="1661679"/>
            <a:ext cx="422522" cy="3156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fr-FR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866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AF85471-12CB-7D4F-6A5A-E4F0BD1F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1204"/>
            <a:ext cx="12192000" cy="2162554"/>
          </a:xfrm>
          <a:prstGeom prst="rect">
            <a:avLst/>
          </a:prstGeom>
        </p:spPr>
      </p:pic>
      <p:pic>
        <p:nvPicPr>
          <p:cNvPr id="10" name="Picture 9" descr="A graph with different colored lines">
            <a:extLst>
              <a:ext uri="{FF2B5EF4-FFF2-40B4-BE49-F238E27FC236}">
                <a16:creationId xmlns:a16="http://schemas.microsoft.com/office/drawing/2014/main" id="{B418F00E-4589-4778-6059-C257A7A8E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9507"/>
            <a:ext cx="12192000" cy="21625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5D96E-4965-AAB5-A90E-FB010A5BC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Traffic on the road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94DAC-3CB0-AF72-B771-E13A291A9D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Counts</a:t>
            </a:r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2B48225-0F80-C360-8592-27CEE199E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446"/>
            <a:ext cx="12192000" cy="2162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40B47B-C5ED-970F-1AD2-FDC8EBAD3021}"/>
              </a:ext>
            </a:extLst>
          </p:cNvPr>
          <p:cNvSpPr txBox="1"/>
          <p:nvPr/>
        </p:nvSpPr>
        <p:spPr>
          <a:xfrm>
            <a:off x="412954" y="1413079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DAY –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F6695-80B5-98C7-DA6E-8323CE4F5734}"/>
              </a:ext>
            </a:extLst>
          </p:cNvPr>
          <p:cNvSpPr txBox="1"/>
          <p:nvPr/>
        </p:nvSpPr>
        <p:spPr>
          <a:xfrm>
            <a:off x="412953" y="3237013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– 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44835-B119-A6A5-43C9-9F2FC76E0B8F}"/>
              </a:ext>
            </a:extLst>
          </p:cNvPr>
          <p:cNvSpPr txBox="1"/>
          <p:nvPr/>
        </p:nvSpPr>
        <p:spPr>
          <a:xfrm>
            <a:off x="412952" y="5199563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EVENING – COUNTS</a:t>
            </a:r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29285351-3E76-2B29-528C-8D06376B4F32}"/>
              </a:ext>
            </a:extLst>
          </p:cNvPr>
          <p:cNvSpPr txBox="1"/>
          <p:nvPr/>
        </p:nvSpPr>
        <p:spPr>
          <a:xfrm>
            <a:off x="10048568" y="-48750"/>
            <a:ext cx="1406013" cy="71508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BACK TO OVERVIEW</a:t>
            </a:r>
          </a:p>
        </p:txBody>
      </p:sp>
    </p:spTree>
    <p:extLst>
      <p:ext uri="{BB962C8B-B14F-4D97-AF65-F5344CB8AC3E}">
        <p14:creationId xmlns:p14="http://schemas.microsoft.com/office/powerpoint/2010/main" val="228113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73DD-6514-3414-C947-552ABE8A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B940CC-83DA-497F-F352-5B433EBC2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71204"/>
            <a:ext cx="12191998" cy="21625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18CC1D-9309-850C-67C6-7A7F1F0E0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829507"/>
            <a:ext cx="12191998" cy="21625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2DEA8-A968-E486-7F29-90A36FF11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Traffic on the road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E8DC1-C0C2-0F1E-F46A-0C92AAD1DE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 duration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03F58E-F3AE-A7D6-A805-C22F0D833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695446"/>
            <a:ext cx="12191998" cy="2162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12A3F5-645F-43F2-3A1C-D22EBCA37092}"/>
              </a:ext>
            </a:extLst>
          </p:cNvPr>
          <p:cNvSpPr txBox="1"/>
          <p:nvPr/>
        </p:nvSpPr>
        <p:spPr>
          <a:xfrm>
            <a:off x="412954" y="1413079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DAY – SUM DURATION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A02AE-3F9F-CAD7-D581-8E50004446BD}"/>
              </a:ext>
            </a:extLst>
          </p:cNvPr>
          <p:cNvSpPr txBox="1"/>
          <p:nvPr/>
        </p:nvSpPr>
        <p:spPr>
          <a:xfrm>
            <a:off x="412953" y="3237013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– SUM DURATION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841F6-2C87-6CEE-5E3E-32BE67C73237}"/>
              </a:ext>
            </a:extLst>
          </p:cNvPr>
          <p:cNvSpPr txBox="1"/>
          <p:nvPr/>
        </p:nvSpPr>
        <p:spPr>
          <a:xfrm>
            <a:off x="412952" y="5199563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EVENING – SUM DURATION</a:t>
            </a:r>
          </a:p>
        </p:txBody>
      </p:sp>
      <p:sp>
        <p:nvSpPr>
          <p:cNvPr id="7" name="TextBox 6">
            <a:hlinkClick r:id="rId5" action="ppaction://hlinksldjump"/>
            <a:extLst>
              <a:ext uri="{FF2B5EF4-FFF2-40B4-BE49-F238E27FC236}">
                <a16:creationId xmlns:a16="http://schemas.microsoft.com/office/drawing/2014/main" id="{54A9CF13-77EB-8189-3625-6FF6FF9F9968}"/>
              </a:ext>
            </a:extLst>
          </p:cNvPr>
          <p:cNvSpPr txBox="1"/>
          <p:nvPr/>
        </p:nvSpPr>
        <p:spPr>
          <a:xfrm>
            <a:off x="10048568" y="-48750"/>
            <a:ext cx="1406013" cy="71508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BACK TO OVERVIEW</a:t>
            </a:r>
          </a:p>
        </p:txBody>
      </p:sp>
    </p:spTree>
    <p:extLst>
      <p:ext uri="{BB962C8B-B14F-4D97-AF65-F5344CB8AC3E}">
        <p14:creationId xmlns:p14="http://schemas.microsoft.com/office/powerpoint/2010/main" val="133667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67219-6265-9C65-AB0E-5B464991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BA47DA-9FFF-8049-1711-32C3DD052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71204"/>
            <a:ext cx="12191998" cy="2162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479A1-1F13-0EE6-C111-3D2AD4367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829507"/>
            <a:ext cx="12191998" cy="216255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0903D-FB5C-EA22-DD18-9B5689C683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Traffic on the road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7CFDE-8427-2B37-3D9E-2DBC3DA7D7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 length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02B4ED-DC24-66C9-9537-FC816033E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4727440"/>
            <a:ext cx="12191998" cy="21625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9EECD8-C891-474B-811E-C4CE213CFF76}"/>
              </a:ext>
            </a:extLst>
          </p:cNvPr>
          <p:cNvSpPr txBox="1"/>
          <p:nvPr/>
        </p:nvSpPr>
        <p:spPr>
          <a:xfrm>
            <a:off x="412954" y="1413079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DAY – SUM DISTANCE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457AF-0552-F1C6-9B01-0A70C4826AEA}"/>
              </a:ext>
            </a:extLst>
          </p:cNvPr>
          <p:cNvSpPr txBox="1"/>
          <p:nvPr/>
        </p:nvSpPr>
        <p:spPr>
          <a:xfrm>
            <a:off x="412953" y="3237013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– SUM DISTANCE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ABE84-F809-A41E-F63A-9C99EDD45CE9}"/>
              </a:ext>
            </a:extLst>
          </p:cNvPr>
          <p:cNvSpPr txBox="1"/>
          <p:nvPr/>
        </p:nvSpPr>
        <p:spPr>
          <a:xfrm>
            <a:off x="412952" y="5199563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EVENING – SUM DISTANCE</a:t>
            </a:r>
          </a:p>
        </p:txBody>
      </p:sp>
      <p:sp>
        <p:nvSpPr>
          <p:cNvPr id="6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0BEB3E05-5B0F-FEFC-A122-D327E384CD09}"/>
              </a:ext>
            </a:extLst>
          </p:cNvPr>
          <p:cNvSpPr txBox="1"/>
          <p:nvPr/>
        </p:nvSpPr>
        <p:spPr>
          <a:xfrm>
            <a:off x="10048568" y="-48750"/>
            <a:ext cx="1406013" cy="71508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BACK TO OVERVIEW</a:t>
            </a:r>
          </a:p>
        </p:txBody>
      </p:sp>
    </p:spTree>
    <p:extLst>
      <p:ext uri="{BB962C8B-B14F-4D97-AF65-F5344CB8AC3E}">
        <p14:creationId xmlns:p14="http://schemas.microsoft.com/office/powerpoint/2010/main" val="149581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line on a white background&#10;&#10;AI-generated content may be incorrect.">
            <a:extLst>
              <a:ext uri="{FF2B5EF4-FFF2-40B4-BE49-F238E27FC236}">
                <a16:creationId xmlns:a16="http://schemas.microsoft.com/office/drawing/2014/main" id="{30224F96-34B3-5565-B941-475E9205E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831"/>
            <a:ext cx="12192000" cy="2162554"/>
          </a:xfrm>
          <a:prstGeom prst="rect">
            <a:avLst/>
          </a:prstGeom>
        </p:spPr>
      </p:pic>
      <p:pic>
        <p:nvPicPr>
          <p:cNvPr id="9" name="Picture 8" descr="A close-up of a white rectangular object&#10;&#10;AI-generated content may be incorrect.">
            <a:extLst>
              <a:ext uri="{FF2B5EF4-FFF2-40B4-BE49-F238E27FC236}">
                <a16:creationId xmlns:a16="http://schemas.microsoft.com/office/drawing/2014/main" id="{8C5BE24C-E45E-12E1-2A47-469F20B21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0185"/>
            <a:ext cx="12192000" cy="21625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BAD448-533A-5E9A-B877-EFABC4567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Weather 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DA0D6-BF9B-ADE0-7EF7-A7A1902288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Temperature and snowfall</a:t>
            </a:r>
          </a:p>
        </p:txBody>
      </p:sp>
      <p:pic>
        <p:nvPicPr>
          <p:cNvPr id="11" name="Picture 10" descr="A graph showing a number of green lines&#10;&#10;AI-generated content may be incorrect.">
            <a:extLst>
              <a:ext uri="{FF2B5EF4-FFF2-40B4-BE49-F238E27FC236}">
                <a16:creationId xmlns:a16="http://schemas.microsoft.com/office/drawing/2014/main" id="{9B94EF7E-D4E9-5338-5769-16A09987C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1524"/>
            <a:ext cx="12192000" cy="2162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3F4F26-1AFD-4F17-DF5B-083514FAF015}"/>
              </a:ext>
            </a:extLst>
          </p:cNvPr>
          <p:cNvSpPr txBox="1"/>
          <p:nvPr/>
        </p:nvSpPr>
        <p:spPr>
          <a:xfrm>
            <a:off x="526025" y="1447476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2D7C11-AD30-FD93-5DC4-ACF6C95F8724}"/>
              </a:ext>
            </a:extLst>
          </p:cNvPr>
          <p:cNvSpPr txBox="1"/>
          <p:nvPr/>
        </p:nvSpPr>
        <p:spPr>
          <a:xfrm>
            <a:off x="526025" y="3352948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Snowfall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EDE0F-E48F-9E77-9789-9ABE7735CAFA}"/>
              </a:ext>
            </a:extLst>
          </p:cNvPr>
          <p:cNvSpPr txBox="1"/>
          <p:nvPr/>
        </p:nvSpPr>
        <p:spPr>
          <a:xfrm>
            <a:off x="526025" y="5191927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</a:t>
            </a: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00CAD5F1-37B9-A55F-3B15-D6F201E58AAE}"/>
              </a:ext>
            </a:extLst>
          </p:cNvPr>
          <p:cNvSpPr txBox="1"/>
          <p:nvPr/>
        </p:nvSpPr>
        <p:spPr>
          <a:xfrm>
            <a:off x="10048568" y="-48750"/>
            <a:ext cx="1406013" cy="71508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BACK TO OVERVIEW</a:t>
            </a:r>
          </a:p>
        </p:txBody>
      </p:sp>
    </p:spTree>
    <p:extLst>
      <p:ext uri="{BB962C8B-B14F-4D97-AF65-F5344CB8AC3E}">
        <p14:creationId xmlns:p14="http://schemas.microsoft.com/office/powerpoint/2010/main" val="855817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F580-50C0-544F-1234-6D80F060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A40B58-F9AD-8CA9-95E2-1EC639A8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6869"/>
            <a:ext cx="12192000" cy="2146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378CF-2656-71B7-C6EA-4DBC6BED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18223"/>
            <a:ext cx="12192000" cy="214647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96BDBD-CC33-AC33-79AA-F7B609F498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Weather trends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16DB8-28AA-731E-52C9-CC21FFFC39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Traffic and weather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B479CD-2314-F470-7B32-6B77DA0F3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699562"/>
            <a:ext cx="12192000" cy="2146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76B54-AC85-EBA3-B435-63EBB1A35E30}"/>
              </a:ext>
            </a:extLst>
          </p:cNvPr>
          <p:cNvSpPr txBox="1"/>
          <p:nvPr/>
        </p:nvSpPr>
        <p:spPr>
          <a:xfrm>
            <a:off x="417870" y="1460137"/>
            <a:ext cx="208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DISTANCE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60874-364D-E934-6C2C-2C238CC63B07}"/>
              </a:ext>
            </a:extLst>
          </p:cNvPr>
          <p:cNvSpPr txBox="1"/>
          <p:nvPr/>
        </p:nvSpPr>
        <p:spPr>
          <a:xfrm>
            <a:off x="417870" y="3273440"/>
            <a:ext cx="18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DISTANCE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76306-75AC-97D0-D5B9-BB1F42CF9ABE}"/>
              </a:ext>
            </a:extLst>
          </p:cNvPr>
          <p:cNvSpPr txBox="1"/>
          <p:nvPr/>
        </p:nvSpPr>
        <p:spPr>
          <a:xfrm>
            <a:off x="417870" y="5154794"/>
            <a:ext cx="187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DURATION</a:t>
            </a: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9650F7C6-67EB-9771-B076-9ABBDBF18D3D}"/>
              </a:ext>
            </a:extLst>
          </p:cNvPr>
          <p:cNvSpPr txBox="1"/>
          <p:nvPr/>
        </p:nvSpPr>
        <p:spPr>
          <a:xfrm>
            <a:off x="10048568" y="-48750"/>
            <a:ext cx="1406013" cy="71508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BACK TO OVERVIEW</a:t>
            </a:r>
          </a:p>
        </p:txBody>
      </p:sp>
    </p:spTree>
    <p:extLst>
      <p:ext uri="{BB962C8B-B14F-4D97-AF65-F5344CB8AC3E}">
        <p14:creationId xmlns:p14="http://schemas.microsoft.com/office/powerpoint/2010/main" val="206310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F3C954-8BF2-B683-8E22-B268B70BB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AIWeerFile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0A1C3-0AA0-2DFE-939D-6D5E51666A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63DABE1-8E8A-8B6F-85C7-F62154D06525}"/>
              </a:ext>
            </a:extLst>
          </p:cNvPr>
          <p:cNvSpPr txBox="1">
            <a:spLocks/>
          </p:cNvSpPr>
          <p:nvPr/>
        </p:nvSpPr>
        <p:spPr>
          <a:xfrm>
            <a:off x="948168" y="1412970"/>
            <a:ext cx="8952915" cy="324161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GB" sz="2800" b="1" kern="0" cap="all" spc="200" dirty="0">
                <a:solidFill>
                  <a:srgbClr val="04396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TODO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2095B-3196-FB4A-5A86-3198190EBF47}"/>
              </a:ext>
            </a:extLst>
          </p:cNvPr>
          <p:cNvSpPr txBox="1"/>
          <p:nvPr/>
        </p:nvSpPr>
        <p:spPr>
          <a:xfrm>
            <a:off x="1041732" y="2210300"/>
            <a:ext cx="78431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Do more in-depth investigations and build predictive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Write README!!!!!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Make auto testers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 data of more years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Investigate the use of classes instead of functions for </a:t>
            </a:r>
            <a:r>
              <a:rPr lang="en-US" dirty="0" err="1"/>
              <a:t>app_layout</a:t>
            </a:r>
            <a:r>
              <a:rPr lang="en-US" dirty="0"/>
              <a:t> and callbacks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Weather data per day/month instead of always per hour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Investigate other plotting methods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96027-93E5-1760-2E04-ADE6A9CBA9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8337" y="4105207"/>
            <a:ext cx="3385541" cy="203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88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A22E-53CD-5BC3-F12A-B8BA50545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146412-2A4E-8F02-275F-4BC898FBB2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AIWeerFile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C2F2C-5CD7-B568-E1E4-7D056279F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99700B1-06A1-1902-C77F-358391A10478}"/>
              </a:ext>
            </a:extLst>
          </p:cNvPr>
          <p:cNvSpPr txBox="1">
            <a:spLocks/>
          </p:cNvSpPr>
          <p:nvPr/>
        </p:nvSpPr>
        <p:spPr>
          <a:xfrm>
            <a:off x="948168" y="1412970"/>
            <a:ext cx="8952915" cy="324161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GB" sz="2800" b="1" kern="0" cap="all" spc="200" dirty="0">
                <a:solidFill>
                  <a:srgbClr val="04396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NICE to haves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B75AE-5FFC-AF50-818D-78720F130D8F}"/>
              </a:ext>
            </a:extLst>
          </p:cNvPr>
          <p:cNvSpPr txBox="1"/>
          <p:nvPr/>
        </p:nvSpPr>
        <p:spPr>
          <a:xfrm>
            <a:off x="1041732" y="2210300"/>
            <a:ext cx="7843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 setting templates and put the detailed settings somewhere in the back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 visual where the traffics are on the map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Split the callbacks, to make dashboard faster??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Add clickable to have traffic per HM insights</a:t>
            </a:r>
          </a:p>
        </p:txBody>
      </p:sp>
    </p:spTree>
    <p:extLst>
      <p:ext uri="{BB962C8B-B14F-4D97-AF65-F5344CB8AC3E}">
        <p14:creationId xmlns:p14="http://schemas.microsoft.com/office/powerpoint/2010/main" val="1197518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B45D5-A8CD-74B9-690A-B5F47C698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7A80FB8-8538-C6AA-2122-EEBFD3AEF7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4FCE130-692C-73EB-43F3-95786E6D89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Learning objectives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CD1AB1CA-A8D0-5EC1-52FA-3B36790E2C0B}"/>
              </a:ext>
            </a:extLst>
          </p:cNvPr>
          <p:cNvSpPr txBox="1">
            <a:spLocks/>
          </p:cNvSpPr>
          <p:nvPr/>
        </p:nvSpPr>
        <p:spPr>
          <a:xfrm>
            <a:off x="948168" y="1412970"/>
            <a:ext cx="8952915" cy="324161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GB" sz="2800" b="1" kern="0" cap="all" spc="200" dirty="0">
                <a:solidFill>
                  <a:srgbClr val="04396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 science Skills and 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826B3-242B-D513-D695-EB6B21D464B6}"/>
              </a:ext>
            </a:extLst>
          </p:cNvPr>
          <p:cNvSpPr txBox="1"/>
          <p:nvPr/>
        </p:nvSpPr>
        <p:spPr>
          <a:xfrm>
            <a:off x="1041732" y="2210300"/>
            <a:ext cx="78431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PostgreSQL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Flask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Dash/</a:t>
            </a:r>
            <a:r>
              <a:rPr lang="en-US" dirty="0" err="1"/>
              <a:t>plotly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modelling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Pandas/Scikit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4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C6556-2B60-87A6-4D78-BD6547D7F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EAA2ADA6-BEE1-1A69-095B-611E79F1E4C9}"/>
              </a:ext>
            </a:extLst>
          </p:cNvPr>
          <p:cNvSpPr/>
          <p:nvPr/>
        </p:nvSpPr>
        <p:spPr>
          <a:xfrm rot="5400000">
            <a:off x="10322499" y="5222574"/>
            <a:ext cx="524992" cy="39224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fr-FR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9AE3CCB-5E78-C6E1-85C8-C0C484904E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6583960"/>
            <a:ext cx="821267" cy="2486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573722D-3E4F-C59C-C04E-AC26F31C89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6940" y="1253434"/>
            <a:ext cx="1384541" cy="3665866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8D75A32-DA7E-3E9C-9F79-F41953A43298}"/>
              </a:ext>
            </a:extLst>
          </p:cNvPr>
          <p:cNvSpPr txBox="1"/>
          <p:nvPr/>
        </p:nvSpPr>
        <p:spPr>
          <a:xfrm>
            <a:off x="2403987" y="2431804"/>
            <a:ext cx="7569200" cy="199439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 anchorCtr="0">
            <a:noAutofit/>
          </a:bodyPr>
          <a:lstStyle/>
          <a:p>
            <a:pPr defTabSz="914446">
              <a:lnSpc>
                <a:spcPct val="9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Project description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410B5F9F-889E-2A0B-4FBD-79689B0E4273}"/>
              </a:ext>
            </a:extLst>
          </p:cNvPr>
          <p:cNvSpPr txBox="1"/>
          <p:nvPr/>
        </p:nvSpPr>
        <p:spPr>
          <a:xfrm>
            <a:off x="152400" y="1819523"/>
            <a:ext cx="1772652" cy="1854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914446">
              <a:lnSpc>
                <a:spcPct val="90000"/>
              </a:lnSpc>
            </a:pPr>
            <a:r>
              <a:rPr lang="en-US" sz="7667" b="1" dirty="0">
                <a:solidFill>
                  <a:srgbClr val="7ECBE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1.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D8DA2193-DC2D-E867-1E04-B8972F148776}"/>
              </a:ext>
            </a:extLst>
          </p:cNvPr>
          <p:cNvSpPr/>
          <p:nvPr/>
        </p:nvSpPr>
        <p:spPr>
          <a:xfrm rot="16200000">
            <a:off x="1517279" y="1661679"/>
            <a:ext cx="422522" cy="3156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fr-FR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0653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DCEB-19BE-AE77-19E6-AD4978066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166F1A9-B538-C076-63DC-F0B62D4BD0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0B0FDC1-4D18-8250-66DD-65CC4ECBF9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Learning objectives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15E047A3-5A69-26F2-4273-F34D227EBEE2}"/>
              </a:ext>
            </a:extLst>
          </p:cNvPr>
          <p:cNvSpPr txBox="1">
            <a:spLocks/>
          </p:cNvSpPr>
          <p:nvPr/>
        </p:nvSpPr>
        <p:spPr>
          <a:xfrm>
            <a:off x="948168" y="1412970"/>
            <a:ext cx="8952915" cy="324161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defRPr/>
            </a:pPr>
            <a:r>
              <a:rPr lang="en-GB" sz="2800" b="1" kern="0" cap="all" spc="200" dirty="0">
                <a:solidFill>
                  <a:srgbClr val="043962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Traffic and Weather correlation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A17B6-EF59-C258-55A9-056B648CF99D}"/>
              </a:ext>
            </a:extLst>
          </p:cNvPr>
          <p:cNvSpPr txBox="1"/>
          <p:nvPr/>
        </p:nvSpPr>
        <p:spPr>
          <a:xfrm>
            <a:off x="1041732" y="2210300"/>
            <a:ext cx="78431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API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PostgreSQL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Flask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visualization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Dash/</a:t>
            </a:r>
            <a:r>
              <a:rPr lang="en-US" dirty="0" err="1"/>
              <a:t>plotly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modelling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Pandas/Scikit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4DA36B-581D-DB02-66A1-F239F01ABB60}"/>
              </a:ext>
            </a:extLst>
          </p:cNvPr>
          <p:cNvSpPr txBox="1"/>
          <p:nvPr/>
        </p:nvSpPr>
        <p:spPr>
          <a:xfrm>
            <a:off x="4571513" y="2210299"/>
            <a:ext cx="78431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Gather historical weather and traffic data from the web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Clean and expand the gather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Storing the data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Request the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Build an interactive dashboard for data inspection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Find potential correlations between traffic and weather conditions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Build predictive models for future traffic predictions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0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38D48-AD69-7747-D8A1-6DDC9542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>
            <a:extLst>
              <a:ext uri="{FF2B5EF4-FFF2-40B4-BE49-F238E27FC236}">
                <a16:creationId xmlns:a16="http://schemas.microsoft.com/office/drawing/2014/main" id="{7A7749B0-AA0F-EFDA-CEF7-C1F7F4E82914}"/>
              </a:ext>
            </a:extLst>
          </p:cNvPr>
          <p:cNvSpPr/>
          <p:nvPr/>
        </p:nvSpPr>
        <p:spPr>
          <a:xfrm rot="5400000">
            <a:off x="10322499" y="5222574"/>
            <a:ext cx="524992" cy="392247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fr-FR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95AD3C1-3D16-9EB3-98D1-367FAB7792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6583960"/>
            <a:ext cx="821267" cy="2486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15041D-579D-3839-850B-1B1752C78E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6940" y="1253434"/>
            <a:ext cx="1384541" cy="3665866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DF3499FB-2332-6C96-C1C2-3C7B89A75A57}"/>
              </a:ext>
            </a:extLst>
          </p:cNvPr>
          <p:cNvSpPr txBox="1"/>
          <p:nvPr/>
        </p:nvSpPr>
        <p:spPr>
          <a:xfrm>
            <a:off x="2403987" y="2431804"/>
            <a:ext cx="7569200" cy="199439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t" anchorCtr="0">
            <a:noAutofit/>
          </a:bodyPr>
          <a:lstStyle/>
          <a:p>
            <a:pPr defTabSz="914446">
              <a:lnSpc>
                <a:spcPct val="90000"/>
              </a:lnSpc>
            </a:pPr>
            <a:r>
              <a:rPr lang="en-US" sz="4800" b="1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Design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F2DDAD8-7351-6E69-56D0-EC305050B030}"/>
              </a:ext>
            </a:extLst>
          </p:cNvPr>
          <p:cNvSpPr txBox="1"/>
          <p:nvPr/>
        </p:nvSpPr>
        <p:spPr>
          <a:xfrm>
            <a:off x="152400" y="1819523"/>
            <a:ext cx="1772652" cy="18542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914446">
              <a:lnSpc>
                <a:spcPct val="90000"/>
              </a:lnSpc>
            </a:pPr>
            <a:r>
              <a:rPr lang="en-US" sz="7667" b="1" dirty="0">
                <a:solidFill>
                  <a:srgbClr val="7ECBEE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1.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9E09DBED-72CF-A88B-9D21-ECF5CE10CD8A}"/>
              </a:ext>
            </a:extLst>
          </p:cNvPr>
          <p:cNvSpPr/>
          <p:nvPr/>
        </p:nvSpPr>
        <p:spPr>
          <a:xfrm rot="16200000">
            <a:off x="1517279" y="1661679"/>
            <a:ext cx="422522" cy="31568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fr-FR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04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A59635D-E9E4-33CB-8932-624B301DB7CB}"/>
              </a:ext>
            </a:extLst>
          </p:cNvPr>
          <p:cNvSpPr/>
          <p:nvPr/>
        </p:nvSpPr>
        <p:spPr>
          <a:xfrm>
            <a:off x="7550541" y="1520991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671521-5DAD-468A-0ABF-2424A5FD04DA}"/>
              </a:ext>
            </a:extLst>
          </p:cNvPr>
          <p:cNvSpPr/>
          <p:nvPr/>
        </p:nvSpPr>
        <p:spPr>
          <a:xfrm>
            <a:off x="5169689" y="1524000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QL Database | Custom software | Netgen">
            <a:extLst>
              <a:ext uri="{FF2B5EF4-FFF2-40B4-BE49-F238E27FC236}">
                <a16:creationId xmlns:a16="http://schemas.microsoft.com/office/drawing/2014/main" id="{243A43C5-78B4-328F-D8F5-4C3C9624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818" y="1676400"/>
            <a:ext cx="1710462" cy="17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EC6F9A5-BAB0-08EF-1B56-E4ECD7AD9C47}"/>
              </a:ext>
            </a:extLst>
          </p:cNvPr>
          <p:cNvSpPr/>
          <p:nvPr/>
        </p:nvSpPr>
        <p:spPr>
          <a:xfrm>
            <a:off x="2811326" y="1524000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60B84F-1D8C-661F-5813-0C28D1338A7F}"/>
              </a:ext>
            </a:extLst>
          </p:cNvPr>
          <p:cNvSpPr/>
          <p:nvPr/>
        </p:nvSpPr>
        <p:spPr>
          <a:xfrm>
            <a:off x="432132" y="1524000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DD8F76-D1F8-F345-86DA-21A3356BD3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FC8962B-5933-382B-F975-007844E177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54BB1-7FFA-6BE0-A276-E5CAC16FD437}"/>
              </a:ext>
            </a:extLst>
          </p:cNvPr>
          <p:cNvSpPr txBox="1"/>
          <p:nvPr/>
        </p:nvSpPr>
        <p:spPr>
          <a:xfrm>
            <a:off x="721692" y="1859280"/>
            <a:ext cx="1371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Traffic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80B76-D6A4-3922-1F84-69DF43806928}"/>
              </a:ext>
            </a:extLst>
          </p:cNvPr>
          <p:cNvSpPr txBox="1"/>
          <p:nvPr/>
        </p:nvSpPr>
        <p:spPr>
          <a:xfrm>
            <a:off x="584532" y="3434078"/>
            <a:ext cx="164592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Weather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2D992-32D0-3517-085C-B1F1683F6C9C}"/>
              </a:ext>
            </a:extLst>
          </p:cNvPr>
          <p:cNvSpPr txBox="1"/>
          <p:nvPr/>
        </p:nvSpPr>
        <p:spPr>
          <a:xfrm>
            <a:off x="2327304" y="1674614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4DCB92-35FA-10F6-29B8-D7FEF35F70F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093292" y="2043946"/>
            <a:ext cx="8895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9628EA-E13E-45AC-ABE4-03DD89166C8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230452" y="3607075"/>
            <a:ext cx="752420" cy="11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031EDA0-6C16-940B-095C-219C1DE185D0}"/>
              </a:ext>
            </a:extLst>
          </p:cNvPr>
          <p:cNvSpPr txBox="1"/>
          <p:nvPr/>
        </p:nvSpPr>
        <p:spPr>
          <a:xfrm>
            <a:off x="2327304" y="3237743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DFA30A-ED34-93CF-ECA1-22AA7BCEB59E}"/>
              </a:ext>
            </a:extLst>
          </p:cNvPr>
          <p:cNvCxnSpPr>
            <a:cxnSpLocks/>
          </p:cNvCxnSpPr>
          <p:nvPr/>
        </p:nvCxnSpPr>
        <p:spPr>
          <a:xfrm>
            <a:off x="4643120" y="2538490"/>
            <a:ext cx="9499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3A51013-4311-3464-3E56-46609C274348}"/>
              </a:ext>
            </a:extLst>
          </p:cNvPr>
          <p:cNvCxnSpPr>
            <a:cxnSpLocks/>
          </p:cNvCxnSpPr>
          <p:nvPr/>
        </p:nvCxnSpPr>
        <p:spPr>
          <a:xfrm flipV="1">
            <a:off x="6736080" y="2498525"/>
            <a:ext cx="938622" cy="3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4247320-CC7F-8B1D-7558-83280C8F8A09}"/>
              </a:ext>
            </a:extLst>
          </p:cNvPr>
          <p:cNvSpPr txBox="1"/>
          <p:nvPr/>
        </p:nvSpPr>
        <p:spPr>
          <a:xfrm>
            <a:off x="333775" y="2192428"/>
            <a:ext cx="2136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downloads.rijkswaterstaatdata.nl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2D3DDA-3C70-9413-E1E6-B321A821CEB9}"/>
              </a:ext>
            </a:extLst>
          </p:cNvPr>
          <p:cNvSpPr txBox="1"/>
          <p:nvPr/>
        </p:nvSpPr>
        <p:spPr>
          <a:xfrm>
            <a:off x="597440" y="3777501"/>
            <a:ext cx="16092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https://open-meteo.com/</a:t>
            </a:r>
          </a:p>
        </p:txBody>
      </p:sp>
      <p:pic>
        <p:nvPicPr>
          <p:cNvPr id="2054" name="Picture 6" descr="Do you use pgAdmin? Why? : r/Database">
            <a:extLst>
              <a:ext uri="{FF2B5EF4-FFF2-40B4-BE49-F238E27FC236}">
                <a16:creationId xmlns:a16="http://schemas.microsoft.com/office/drawing/2014/main" id="{0522EDB4-8009-0596-CD9B-6CD252AE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1F5F9"/>
              </a:clrFrom>
              <a:clrTo>
                <a:srgbClr val="F1F5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79" y="344885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hrome - Wikipedia">
            <a:extLst>
              <a:ext uri="{FF2B5EF4-FFF2-40B4-BE49-F238E27FC236}">
                <a16:creationId xmlns:a16="http://schemas.microsoft.com/office/drawing/2014/main" id="{1482361F-4671-F220-EFC0-1804DC79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77" y="4028093"/>
            <a:ext cx="481005" cy="4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at is Python Coding? | Juni Learning">
            <a:extLst>
              <a:ext uri="{FF2B5EF4-FFF2-40B4-BE49-F238E27FC236}">
                <a16:creationId xmlns:a16="http://schemas.microsoft.com/office/drawing/2014/main" id="{A2167970-FFAC-08E7-CFB2-91E038F43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17" y="3789793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ndas (software) - Wikipedia">
            <a:extLst>
              <a:ext uri="{FF2B5EF4-FFF2-40B4-BE49-F238E27FC236}">
                <a16:creationId xmlns:a16="http://schemas.microsoft.com/office/drawing/2014/main" id="{49470BB5-D09F-2AAE-C738-767974A3A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45" y="4040660"/>
            <a:ext cx="1167906" cy="4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What is Python Coding? | Juni Learning">
            <a:extLst>
              <a:ext uri="{FF2B5EF4-FFF2-40B4-BE49-F238E27FC236}">
                <a16:creationId xmlns:a16="http://schemas.microsoft.com/office/drawing/2014/main" id="{7E710D02-43ED-26AA-6A22-41CE59AF4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765" y="3802299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lotly - Wikipedia">
            <a:extLst>
              <a:ext uri="{FF2B5EF4-FFF2-40B4-BE49-F238E27FC236}">
                <a16:creationId xmlns:a16="http://schemas.microsoft.com/office/drawing/2014/main" id="{4BE8FB30-2E91-96E3-4EA7-C734BC240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92" y="4047695"/>
            <a:ext cx="1301069" cy="43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Rectangle 2052">
            <a:extLst>
              <a:ext uri="{FF2B5EF4-FFF2-40B4-BE49-F238E27FC236}">
                <a16:creationId xmlns:a16="http://schemas.microsoft.com/office/drawing/2014/main" id="{9F02F1CF-CC83-E827-CA47-B04477701B7E}"/>
              </a:ext>
            </a:extLst>
          </p:cNvPr>
          <p:cNvSpPr/>
          <p:nvPr/>
        </p:nvSpPr>
        <p:spPr>
          <a:xfrm>
            <a:off x="9908904" y="1520991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1" name="Picture 10" descr="What is Python Coding? | Juni Learning">
            <a:extLst>
              <a:ext uri="{FF2B5EF4-FFF2-40B4-BE49-F238E27FC236}">
                <a16:creationId xmlns:a16="http://schemas.microsoft.com/office/drawing/2014/main" id="{65A266B4-3126-8D4B-BC2F-AD330DAF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128" y="3786977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· PyPI">
            <a:extLst>
              <a:ext uri="{FF2B5EF4-FFF2-40B4-BE49-F238E27FC236}">
                <a16:creationId xmlns:a16="http://schemas.microsoft.com/office/drawing/2014/main" id="{D19A6F1C-2AA4-55FC-E395-902CC439A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943" y="3870052"/>
            <a:ext cx="1125410" cy="69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>
            <a:extLst>
              <a:ext uri="{FF2B5EF4-FFF2-40B4-BE49-F238E27FC236}">
                <a16:creationId xmlns:a16="http://schemas.microsoft.com/office/drawing/2014/main" id="{84A80B7D-C12D-3A96-CD8E-7F0BFAF626FB}"/>
              </a:ext>
            </a:extLst>
          </p:cNvPr>
          <p:cNvCxnSpPr>
            <a:cxnSpLocks/>
          </p:cNvCxnSpPr>
          <p:nvPr/>
        </p:nvCxnSpPr>
        <p:spPr>
          <a:xfrm flipV="1">
            <a:off x="9305382" y="2498524"/>
            <a:ext cx="7532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7" name="TextBox 2066">
            <a:extLst>
              <a:ext uri="{FF2B5EF4-FFF2-40B4-BE49-F238E27FC236}">
                <a16:creationId xmlns:a16="http://schemas.microsoft.com/office/drawing/2014/main" id="{2A2349EA-B3F1-620B-F202-1FCEE13F10CF}"/>
              </a:ext>
            </a:extLst>
          </p:cNvPr>
          <p:cNvSpPr txBox="1"/>
          <p:nvPr/>
        </p:nvSpPr>
        <p:spPr>
          <a:xfrm>
            <a:off x="581328" y="1098033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Collection</a:t>
            </a: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74075B3C-A73E-AE35-39C5-29324E3836DA}"/>
              </a:ext>
            </a:extLst>
          </p:cNvPr>
          <p:cNvSpPr txBox="1"/>
          <p:nvPr/>
        </p:nvSpPr>
        <p:spPr>
          <a:xfrm>
            <a:off x="2970180" y="1098033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cleaning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ADF4ACDA-4C24-6EC6-C32F-B1E2D397C8BE}"/>
              </a:ext>
            </a:extLst>
          </p:cNvPr>
          <p:cNvSpPr txBox="1"/>
          <p:nvPr/>
        </p:nvSpPr>
        <p:spPr>
          <a:xfrm>
            <a:off x="5279494" y="1080672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storage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F05C27D5-4C6F-0826-50C2-529FDA79DC00}"/>
              </a:ext>
            </a:extLst>
          </p:cNvPr>
          <p:cNvSpPr txBox="1"/>
          <p:nvPr/>
        </p:nvSpPr>
        <p:spPr>
          <a:xfrm>
            <a:off x="7559524" y="1080672"/>
            <a:ext cx="19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visualization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A44E840E-D9C8-4D40-1BED-B72D10848B09}"/>
              </a:ext>
            </a:extLst>
          </p:cNvPr>
          <p:cNvSpPr txBox="1"/>
          <p:nvPr/>
        </p:nvSpPr>
        <p:spPr>
          <a:xfrm>
            <a:off x="9908905" y="1110122"/>
            <a:ext cx="19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modelling</a:t>
            </a:r>
          </a:p>
        </p:txBody>
      </p:sp>
      <p:pic>
        <p:nvPicPr>
          <p:cNvPr id="2077" name="Picture 2076">
            <a:extLst>
              <a:ext uri="{FF2B5EF4-FFF2-40B4-BE49-F238E27FC236}">
                <a16:creationId xmlns:a16="http://schemas.microsoft.com/office/drawing/2014/main" id="{D66FF629-D746-FDBB-869F-35D3539A67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0180" y="1995865"/>
            <a:ext cx="1672940" cy="1735705"/>
          </a:xfrm>
          <a:prstGeom prst="rect">
            <a:avLst/>
          </a:prstGeom>
        </p:spPr>
      </p:pic>
      <p:sp>
        <p:nvSpPr>
          <p:cNvPr id="2081" name="TextBox 2080">
            <a:extLst>
              <a:ext uri="{FF2B5EF4-FFF2-40B4-BE49-F238E27FC236}">
                <a16:creationId xmlns:a16="http://schemas.microsoft.com/office/drawing/2014/main" id="{A82B9C3C-1E7D-8553-204F-68FD1901D13A}"/>
              </a:ext>
            </a:extLst>
          </p:cNvPr>
          <p:cNvSpPr txBox="1"/>
          <p:nvPr/>
        </p:nvSpPr>
        <p:spPr>
          <a:xfrm>
            <a:off x="544463" y="2671091"/>
            <a:ext cx="17193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City coordinates</a:t>
            </a: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398EC113-C80F-5821-0C8D-5FC46F066642}"/>
              </a:ext>
            </a:extLst>
          </p:cNvPr>
          <p:cNvSpPr txBox="1"/>
          <p:nvPr/>
        </p:nvSpPr>
        <p:spPr>
          <a:xfrm>
            <a:off x="642026" y="3021582"/>
            <a:ext cx="16052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https://geocoding-api</a:t>
            </a:r>
          </a:p>
        </p:txBody>
      </p:sp>
      <p:cxnSp>
        <p:nvCxnSpPr>
          <p:cNvPr id="2084" name="Straight Arrow Connector 2083">
            <a:extLst>
              <a:ext uri="{FF2B5EF4-FFF2-40B4-BE49-F238E27FC236}">
                <a16:creationId xmlns:a16="http://schemas.microsoft.com/office/drawing/2014/main" id="{8A61231B-37A7-FDEE-4B04-7F4E7D1AD879}"/>
              </a:ext>
            </a:extLst>
          </p:cNvPr>
          <p:cNvCxnSpPr>
            <a:cxnSpLocks/>
          </p:cNvCxnSpPr>
          <p:nvPr/>
        </p:nvCxnSpPr>
        <p:spPr>
          <a:xfrm flipV="1">
            <a:off x="2230452" y="2845827"/>
            <a:ext cx="752420" cy="11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5" name="TextBox 2084">
            <a:extLst>
              <a:ext uri="{FF2B5EF4-FFF2-40B4-BE49-F238E27FC236}">
                <a16:creationId xmlns:a16="http://schemas.microsoft.com/office/drawing/2014/main" id="{5EE239AA-09FD-A63B-DC5E-E3A3A92C5EC6}"/>
              </a:ext>
            </a:extLst>
          </p:cNvPr>
          <p:cNvSpPr txBox="1"/>
          <p:nvPr/>
        </p:nvSpPr>
        <p:spPr>
          <a:xfrm>
            <a:off x="2327304" y="2476495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pic>
        <p:nvPicPr>
          <p:cNvPr id="2087" name="Picture 2086">
            <a:extLst>
              <a:ext uri="{FF2B5EF4-FFF2-40B4-BE49-F238E27FC236}">
                <a16:creationId xmlns:a16="http://schemas.microsoft.com/office/drawing/2014/main" id="{65FAC353-5A54-62DC-CD32-B786672BB4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2866" y="1958474"/>
            <a:ext cx="1661507" cy="1083534"/>
          </a:xfrm>
          <a:prstGeom prst="rect">
            <a:avLst/>
          </a:prstGeom>
        </p:spPr>
      </p:pic>
      <p:pic>
        <p:nvPicPr>
          <p:cNvPr id="2089" name="Picture 20" descr="Chapter 10 Predictive modelling | Introduction to data science">
            <a:extLst>
              <a:ext uri="{FF2B5EF4-FFF2-40B4-BE49-F238E27FC236}">
                <a16:creationId xmlns:a16="http://schemas.microsoft.com/office/drawing/2014/main" id="{BD0B45E7-7ADF-0902-A12C-133CC963E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8204" r="22969" b="22370"/>
          <a:stretch/>
        </p:blipFill>
        <p:spPr bwMode="auto">
          <a:xfrm>
            <a:off x="10068924" y="1873923"/>
            <a:ext cx="1630680" cy="1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6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8" grpId="0" animBg="1"/>
      <p:bldP spid="56" grpId="0" animBg="1"/>
      <p:bldP spid="9" grpId="0"/>
      <p:bldP spid="39" grpId="0"/>
      <p:bldP spid="2053" grpId="0" animBg="1"/>
      <p:bldP spid="2068" grpId="0"/>
      <p:bldP spid="2069" grpId="0"/>
      <p:bldP spid="2070" grpId="0"/>
      <p:bldP spid="2071" grpId="0"/>
      <p:bldP spid="20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BBB59-4844-E051-F3B5-86D8CE271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6E3D8C52-7E10-913A-3E27-B08B08C19773}"/>
              </a:ext>
            </a:extLst>
          </p:cNvPr>
          <p:cNvSpPr/>
          <p:nvPr/>
        </p:nvSpPr>
        <p:spPr>
          <a:xfrm>
            <a:off x="7550541" y="1520991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03994DF0-A2FE-9E16-1994-9B79AA009F93}"/>
              </a:ext>
            </a:extLst>
          </p:cNvPr>
          <p:cNvSpPr/>
          <p:nvPr/>
        </p:nvSpPr>
        <p:spPr>
          <a:xfrm>
            <a:off x="9908904" y="1520991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66CB8B-2189-E334-947F-70C826EEE642}"/>
              </a:ext>
            </a:extLst>
          </p:cNvPr>
          <p:cNvCxnSpPr>
            <a:cxnSpLocks/>
          </p:cNvCxnSpPr>
          <p:nvPr/>
        </p:nvCxnSpPr>
        <p:spPr>
          <a:xfrm flipV="1">
            <a:off x="6736080" y="2498525"/>
            <a:ext cx="938622" cy="3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F4FB8B0-D9CB-42DD-C192-9D8125E81709}"/>
              </a:ext>
            </a:extLst>
          </p:cNvPr>
          <p:cNvCxnSpPr>
            <a:cxnSpLocks/>
          </p:cNvCxnSpPr>
          <p:nvPr/>
        </p:nvCxnSpPr>
        <p:spPr>
          <a:xfrm flipV="1">
            <a:off x="9305382" y="2498524"/>
            <a:ext cx="7532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65A5546-CD7F-4DFD-E8F9-09E02D080D4D}"/>
              </a:ext>
            </a:extLst>
          </p:cNvPr>
          <p:cNvSpPr/>
          <p:nvPr/>
        </p:nvSpPr>
        <p:spPr>
          <a:xfrm>
            <a:off x="5169689" y="1524000"/>
            <a:ext cx="831034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QL Database | Custom software | Netgen">
            <a:extLst>
              <a:ext uri="{FF2B5EF4-FFF2-40B4-BE49-F238E27FC236}">
                <a16:creationId xmlns:a16="http://schemas.microsoft.com/office/drawing/2014/main" id="{7860CDB7-9BAC-196E-3DB5-95DEE05AE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/>
          <a:stretch/>
        </p:blipFill>
        <p:spPr bwMode="auto">
          <a:xfrm>
            <a:off x="5258881" y="2119555"/>
            <a:ext cx="724884" cy="8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8A46563-0C75-98D0-1645-554A24216E96}"/>
              </a:ext>
            </a:extLst>
          </p:cNvPr>
          <p:cNvSpPr/>
          <p:nvPr/>
        </p:nvSpPr>
        <p:spPr>
          <a:xfrm>
            <a:off x="2811326" y="1524000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15324-D482-BA9C-0206-4A96F349792E}"/>
              </a:ext>
            </a:extLst>
          </p:cNvPr>
          <p:cNvSpPr/>
          <p:nvPr/>
        </p:nvSpPr>
        <p:spPr>
          <a:xfrm>
            <a:off x="432132" y="1524000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B0CE63D-49D2-869C-780F-075E156B1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4DFA469-0DDA-2AAE-40AA-42FC171E5B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16B2DE-6504-2879-9E06-FDC573641E90}"/>
              </a:ext>
            </a:extLst>
          </p:cNvPr>
          <p:cNvSpPr txBox="1"/>
          <p:nvPr/>
        </p:nvSpPr>
        <p:spPr>
          <a:xfrm>
            <a:off x="721692" y="1859280"/>
            <a:ext cx="1371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Traffic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0A7A6-6374-B86E-C7A5-1F80B591DF4E}"/>
              </a:ext>
            </a:extLst>
          </p:cNvPr>
          <p:cNvSpPr txBox="1"/>
          <p:nvPr/>
        </p:nvSpPr>
        <p:spPr>
          <a:xfrm>
            <a:off x="584532" y="3434078"/>
            <a:ext cx="164592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Weather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2C4A8-3571-81A7-5888-DDD7BBD40240}"/>
              </a:ext>
            </a:extLst>
          </p:cNvPr>
          <p:cNvSpPr txBox="1"/>
          <p:nvPr/>
        </p:nvSpPr>
        <p:spPr>
          <a:xfrm>
            <a:off x="2327304" y="1674614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685A98-9E6F-D85E-1B29-BD332435A92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093292" y="2043946"/>
            <a:ext cx="8895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BDAD74-5636-EA81-8B68-E79666A38F1A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230452" y="3607075"/>
            <a:ext cx="752420" cy="11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5F4AEB-941E-6E41-8A39-D4D43F39B4B7}"/>
              </a:ext>
            </a:extLst>
          </p:cNvPr>
          <p:cNvSpPr txBox="1"/>
          <p:nvPr/>
        </p:nvSpPr>
        <p:spPr>
          <a:xfrm>
            <a:off x="2327304" y="3237743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3EA74C0-D01A-AA86-6D73-DDAF0F22E1DC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4643120" y="2538490"/>
            <a:ext cx="6157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3D12788-0533-D5A5-A8BB-1D2FA183EC34}"/>
              </a:ext>
            </a:extLst>
          </p:cNvPr>
          <p:cNvSpPr txBox="1"/>
          <p:nvPr/>
        </p:nvSpPr>
        <p:spPr>
          <a:xfrm>
            <a:off x="333775" y="2192428"/>
            <a:ext cx="2136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downloads.rijkswaterstaatdata.nl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4022C2-B300-9B92-0765-7303320F0C18}"/>
              </a:ext>
            </a:extLst>
          </p:cNvPr>
          <p:cNvSpPr txBox="1"/>
          <p:nvPr/>
        </p:nvSpPr>
        <p:spPr>
          <a:xfrm>
            <a:off x="597440" y="3777501"/>
            <a:ext cx="16092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https://open-meteo.com/</a:t>
            </a:r>
          </a:p>
        </p:txBody>
      </p:sp>
      <p:pic>
        <p:nvPicPr>
          <p:cNvPr id="2054" name="Picture 6" descr="Do you use pgAdmin? Why? : r/Database">
            <a:extLst>
              <a:ext uri="{FF2B5EF4-FFF2-40B4-BE49-F238E27FC236}">
                <a16:creationId xmlns:a16="http://schemas.microsoft.com/office/drawing/2014/main" id="{6796773F-974B-E555-531A-EA23D38C4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5F9"/>
              </a:clrFrom>
              <a:clrTo>
                <a:srgbClr val="F1F5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29244" r="57207" b="31894"/>
          <a:stretch/>
        </p:blipFill>
        <p:spPr bwMode="auto">
          <a:xfrm>
            <a:off x="5199051" y="3802299"/>
            <a:ext cx="705122" cy="62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hrome - Wikipedia">
            <a:extLst>
              <a:ext uri="{FF2B5EF4-FFF2-40B4-BE49-F238E27FC236}">
                <a16:creationId xmlns:a16="http://schemas.microsoft.com/office/drawing/2014/main" id="{0BA5D554-8A47-0F72-F335-1E259189A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77" y="4028093"/>
            <a:ext cx="481005" cy="4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at is Python Coding? | Juni Learning">
            <a:extLst>
              <a:ext uri="{FF2B5EF4-FFF2-40B4-BE49-F238E27FC236}">
                <a16:creationId xmlns:a16="http://schemas.microsoft.com/office/drawing/2014/main" id="{CEE15D32-6B15-A749-5267-1F7A33F9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17" y="3789793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ndas (software) - Wikipedia">
            <a:extLst>
              <a:ext uri="{FF2B5EF4-FFF2-40B4-BE49-F238E27FC236}">
                <a16:creationId xmlns:a16="http://schemas.microsoft.com/office/drawing/2014/main" id="{DFEA1842-8B20-3F12-1439-D46EDF7F8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45" y="4040660"/>
            <a:ext cx="1167906" cy="4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What is Python Coding? | Juni Learning">
            <a:extLst>
              <a:ext uri="{FF2B5EF4-FFF2-40B4-BE49-F238E27FC236}">
                <a16:creationId xmlns:a16="http://schemas.microsoft.com/office/drawing/2014/main" id="{32506AF1-2653-5C9E-80E8-CC0E6CFF7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765" y="3802299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lotly - Wikipedia">
            <a:extLst>
              <a:ext uri="{FF2B5EF4-FFF2-40B4-BE49-F238E27FC236}">
                <a16:creationId xmlns:a16="http://schemas.microsoft.com/office/drawing/2014/main" id="{B56E0F05-52DA-4511-DAF6-E58D6D0D6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92" y="4047695"/>
            <a:ext cx="1301069" cy="43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0" descr="What is Python Coding? | Juni Learning">
            <a:extLst>
              <a:ext uri="{FF2B5EF4-FFF2-40B4-BE49-F238E27FC236}">
                <a16:creationId xmlns:a16="http://schemas.microsoft.com/office/drawing/2014/main" id="{2F9DFD57-A437-50A0-3C3C-E5931A90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128" y="3786977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· PyPI">
            <a:extLst>
              <a:ext uri="{FF2B5EF4-FFF2-40B4-BE49-F238E27FC236}">
                <a16:creationId xmlns:a16="http://schemas.microsoft.com/office/drawing/2014/main" id="{75E27681-88E1-739E-A843-8F46B095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943" y="3870052"/>
            <a:ext cx="1125410" cy="69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92010DB0-205F-23AC-1584-78CCE54D17C1}"/>
              </a:ext>
            </a:extLst>
          </p:cNvPr>
          <p:cNvSpPr txBox="1"/>
          <p:nvPr/>
        </p:nvSpPr>
        <p:spPr>
          <a:xfrm>
            <a:off x="581328" y="1098033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Collection</a:t>
            </a: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58F1C9EF-45B9-1234-E221-80AC39591E1E}"/>
              </a:ext>
            </a:extLst>
          </p:cNvPr>
          <p:cNvSpPr txBox="1"/>
          <p:nvPr/>
        </p:nvSpPr>
        <p:spPr>
          <a:xfrm>
            <a:off x="2970180" y="1098033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cleaning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A147D9C5-4513-3F1E-3A54-4EF344A3B852}"/>
              </a:ext>
            </a:extLst>
          </p:cNvPr>
          <p:cNvSpPr txBox="1"/>
          <p:nvPr/>
        </p:nvSpPr>
        <p:spPr>
          <a:xfrm>
            <a:off x="4751174" y="1080672"/>
            <a:ext cx="267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storage &amp; Request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2CF800B-ED0B-EBC4-E207-189547304F20}"/>
              </a:ext>
            </a:extLst>
          </p:cNvPr>
          <p:cNvSpPr txBox="1"/>
          <p:nvPr/>
        </p:nvSpPr>
        <p:spPr>
          <a:xfrm>
            <a:off x="7559524" y="1080672"/>
            <a:ext cx="19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visualization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3CBA1F75-2E8C-4A6F-0DE1-90CE011EF684}"/>
              </a:ext>
            </a:extLst>
          </p:cNvPr>
          <p:cNvSpPr txBox="1"/>
          <p:nvPr/>
        </p:nvSpPr>
        <p:spPr>
          <a:xfrm>
            <a:off x="9908905" y="1110122"/>
            <a:ext cx="19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modelling</a:t>
            </a:r>
          </a:p>
        </p:txBody>
      </p:sp>
      <p:pic>
        <p:nvPicPr>
          <p:cNvPr id="2073" name="Picture 20" descr="Chapter 10 Predictive modelling | Introduction to data science">
            <a:extLst>
              <a:ext uri="{FF2B5EF4-FFF2-40B4-BE49-F238E27FC236}">
                <a16:creationId xmlns:a16="http://schemas.microsoft.com/office/drawing/2014/main" id="{45DDF298-BAF4-E46E-ED12-07C899360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8204" r="22969" b="22370"/>
          <a:stretch/>
        </p:blipFill>
        <p:spPr bwMode="auto">
          <a:xfrm>
            <a:off x="10068924" y="1873923"/>
            <a:ext cx="1630680" cy="1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076">
            <a:extLst>
              <a:ext uri="{FF2B5EF4-FFF2-40B4-BE49-F238E27FC236}">
                <a16:creationId xmlns:a16="http://schemas.microsoft.com/office/drawing/2014/main" id="{52463C2E-0EDF-A0FA-853D-A8D8FB91AC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180" y="1995865"/>
            <a:ext cx="1672940" cy="1735705"/>
          </a:xfrm>
          <a:prstGeom prst="rect">
            <a:avLst/>
          </a:prstGeom>
        </p:spPr>
      </p:pic>
      <p:sp>
        <p:nvSpPr>
          <p:cNvPr id="2081" name="TextBox 2080">
            <a:extLst>
              <a:ext uri="{FF2B5EF4-FFF2-40B4-BE49-F238E27FC236}">
                <a16:creationId xmlns:a16="http://schemas.microsoft.com/office/drawing/2014/main" id="{5C739B04-6316-DC98-F42F-6B461A16E8BF}"/>
              </a:ext>
            </a:extLst>
          </p:cNvPr>
          <p:cNvSpPr txBox="1"/>
          <p:nvPr/>
        </p:nvSpPr>
        <p:spPr>
          <a:xfrm>
            <a:off x="544463" y="2671091"/>
            <a:ext cx="17193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City coordinates</a:t>
            </a: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CD66E5F0-0509-C099-2E63-7C91EE802FC7}"/>
              </a:ext>
            </a:extLst>
          </p:cNvPr>
          <p:cNvSpPr txBox="1"/>
          <p:nvPr/>
        </p:nvSpPr>
        <p:spPr>
          <a:xfrm>
            <a:off x="642026" y="3021582"/>
            <a:ext cx="16052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https://geocoding-api</a:t>
            </a:r>
          </a:p>
        </p:txBody>
      </p:sp>
      <p:cxnSp>
        <p:nvCxnSpPr>
          <p:cNvPr id="2084" name="Straight Arrow Connector 2083">
            <a:extLst>
              <a:ext uri="{FF2B5EF4-FFF2-40B4-BE49-F238E27FC236}">
                <a16:creationId xmlns:a16="http://schemas.microsoft.com/office/drawing/2014/main" id="{79208289-4C2A-20A4-18CF-D7EFA790C121}"/>
              </a:ext>
            </a:extLst>
          </p:cNvPr>
          <p:cNvCxnSpPr>
            <a:cxnSpLocks/>
          </p:cNvCxnSpPr>
          <p:nvPr/>
        </p:nvCxnSpPr>
        <p:spPr>
          <a:xfrm flipV="1">
            <a:off x="2230452" y="2845827"/>
            <a:ext cx="752420" cy="11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5" name="TextBox 2084">
            <a:extLst>
              <a:ext uri="{FF2B5EF4-FFF2-40B4-BE49-F238E27FC236}">
                <a16:creationId xmlns:a16="http://schemas.microsoft.com/office/drawing/2014/main" id="{FE6F2A1B-38C5-7E53-09CA-D9F40881914A}"/>
              </a:ext>
            </a:extLst>
          </p:cNvPr>
          <p:cNvSpPr txBox="1"/>
          <p:nvPr/>
        </p:nvSpPr>
        <p:spPr>
          <a:xfrm>
            <a:off x="2327304" y="2476495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C56321-E7AE-A988-9C45-B325E0F9E0CF}"/>
              </a:ext>
            </a:extLst>
          </p:cNvPr>
          <p:cNvSpPr/>
          <p:nvPr/>
        </p:nvSpPr>
        <p:spPr>
          <a:xfrm>
            <a:off x="6265959" y="1523115"/>
            <a:ext cx="831034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1655C0-0254-E324-FBF1-0D90BFFBD0B5}"/>
              </a:ext>
            </a:extLst>
          </p:cNvPr>
          <p:cNvCxnSpPr>
            <a:cxnSpLocks/>
          </p:cNvCxnSpPr>
          <p:nvPr/>
        </p:nvCxnSpPr>
        <p:spPr>
          <a:xfrm>
            <a:off x="5843319" y="2522414"/>
            <a:ext cx="4938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0" descr="What is Python Coding? | Juni Learning">
            <a:extLst>
              <a:ext uri="{FF2B5EF4-FFF2-40B4-BE49-F238E27FC236}">
                <a16:creationId xmlns:a16="http://schemas.microsoft.com/office/drawing/2014/main" id="{A8CF2D1B-8E9C-FD2E-0096-99E42F42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17" y="3650674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D22E8CA-0B9E-4252-F700-B5F054FD216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2866" y="1958474"/>
            <a:ext cx="1661507" cy="1083534"/>
          </a:xfrm>
          <a:prstGeom prst="rect">
            <a:avLst/>
          </a:prstGeom>
        </p:spPr>
      </p:pic>
      <p:pic>
        <p:nvPicPr>
          <p:cNvPr id="11266" name="Picture 2" descr="Building a Flask API: A Step-by-Step Guide | by Cleyton Bonamigo | Medium">
            <a:extLst>
              <a:ext uri="{FF2B5EF4-FFF2-40B4-BE49-F238E27FC236}">
                <a16:creationId xmlns:a16="http://schemas.microsoft.com/office/drawing/2014/main" id="{EF6EDE6A-87B2-2F10-1A17-C59DA2743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499" y="2185966"/>
            <a:ext cx="1172590" cy="73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8" name="TextBox 2087">
            <a:extLst>
              <a:ext uri="{FF2B5EF4-FFF2-40B4-BE49-F238E27FC236}">
                <a16:creationId xmlns:a16="http://schemas.microsoft.com/office/drawing/2014/main" id="{F1055FF6-C4F4-1510-D153-3BA3296148A0}"/>
              </a:ext>
            </a:extLst>
          </p:cNvPr>
          <p:cNvSpPr txBox="1"/>
          <p:nvPr/>
        </p:nvSpPr>
        <p:spPr>
          <a:xfrm>
            <a:off x="6242820" y="2559000"/>
            <a:ext cx="2330863" cy="1452682"/>
          </a:xfrm>
          <a:prstGeom prst="irregularSeal2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CAN BE SLOW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4B8F2D79-27D4-CC42-9B1B-06D67D226BC0}"/>
              </a:ext>
            </a:extLst>
          </p:cNvPr>
          <p:cNvSpPr/>
          <p:nvPr/>
        </p:nvSpPr>
        <p:spPr>
          <a:xfrm>
            <a:off x="1249111" y="2424542"/>
            <a:ext cx="328618" cy="917138"/>
          </a:xfrm>
          <a:prstGeom prst="up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66BF67A-1E7D-48DD-1D7A-AF620AAA115D}"/>
              </a:ext>
            </a:extLst>
          </p:cNvPr>
          <p:cNvCxnSpPr>
            <a:cxnSpLocks/>
          </p:cNvCxnSpPr>
          <p:nvPr/>
        </p:nvCxnSpPr>
        <p:spPr>
          <a:xfrm rot="5400000">
            <a:off x="6154790" y="2200888"/>
            <a:ext cx="3009" cy="4739215"/>
          </a:xfrm>
          <a:prstGeom prst="bentConnector3">
            <a:avLst>
              <a:gd name="adj1" fmla="val 249175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9F204D-BBFD-39D2-6C55-DAA58F11707B}"/>
              </a:ext>
            </a:extLst>
          </p:cNvPr>
          <p:cNvSpPr txBox="1"/>
          <p:nvPr/>
        </p:nvSpPr>
        <p:spPr>
          <a:xfrm>
            <a:off x="5463981" y="5427333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Update data</a:t>
            </a:r>
          </a:p>
        </p:txBody>
      </p:sp>
    </p:spTree>
    <p:extLst>
      <p:ext uri="{BB962C8B-B14F-4D97-AF65-F5344CB8AC3E}">
        <p14:creationId xmlns:p14="http://schemas.microsoft.com/office/powerpoint/2010/main" val="19723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053" grpId="0" animBg="1"/>
      <p:bldP spid="58" grpId="0" animBg="1"/>
      <p:bldP spid="56" grpId="0" animBg="1"/>
      <p:bldP spid="9" grpId="0"/>
      <p:bldP spid="39" grpId="0"/>
      <p:bldP spid="2068" grpId="0"/>
      <p:bldP spid="2069" grpId="0"/>
      <p:bldP spid="2070" grpId="0"/>
      <p:bldP spid="2071" grpId="0"/>
      <p:bldP spid="2081" grpId="0" animBg="1"/>
      <p:bldP spid="2083" grpId="0"/>
      <p:bldP spid="2085" grpId="0"/>
      <p:bldP spid="5" grpId="0" animBg="1"/>
      <p:bldP spid="2088" grpId="0" animBg="1"/>
      <p:bldP spid="11" grpId="0" animBg="1"/>
      <p:bldP spid="11" grpId="1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8557E-8D28-DE87-5CE0-237B7E4DA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3DB867DD-09BA-DDDC-4AF7-1004195B8DB9}"/>
              </a:ext>
            </a:extLst>
          </p:cNvPr>
          <p:cNvSpPr/>
          <p:nvPr/>
        </p:nvSpPr>
        <p:spPr>
          <a:xfrm>
            <a:off x="7550541" y="1520991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CA04CA69-5D76-D4D6-2C7D-668643284F84}"/>
              </a:ext>
            </a:extLst>
          </p:cNvPr>
          <p:cNvSpPr/>
          <p:nvPr/>
        </p:nvSpPr>
        <p:spPr>
          <a:xfrm>
            <a:off x="9908904" y="1520991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30C9B8E-0646-06E3-755E-1BC210C2F5EE}"/>
              </a:ext>
            </a:extLst>
          </p:cNvPr>
          <p:cNvCxnSpPr>
            <a:cxnSpLocks/>
          </p:cNvCxnSpPr>
          <p:nvPr/>
        </p:nvCxnSpPr>
        <p:spPr>
          <a:xfrm flipV="1">
            <a:off x="6736080" y="2498525"/>
            <a:ext cx="938622" cy="3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9FC13C9-6413-0FE8-FB36-66CBF6810A44}"/>
              </a:ext>
            </a:extLst>
          </p:cNvPr>
          <p:cNvCxnSpPr>
            <a:cxnSpLocks/>
          </p:cNvCxnSpPr>
          <p:nvPr/>
        </p:nvCxnSpPr>
        <p:spPr>
          <a:xfrm flipV="1">
            <a:off x="9305382" y="2498524"/>
            <a:ext cx="75329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9B4737E-072A-7944-410F-F2561EC758A7}"/>
              </a:ext>
            </a:extLst>
          </p:cNvPr>
          <p:cNvSpPr/>
          <p:nvPr/>
        </p:nvSpPr>
        <p:spPr>
          <a:xfrm>
            <a:off x="5169689" y="1524000"/>
            <a:ext cx="831034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SQL Database | Custom software | Netgen">
            <a:extLst>
              <a:ext uri="{FF2B5EF4-FFF2-40B4-BE49-F238E27FC236}">
                <a16:creationId xmlns:a16="http://schemas.microsoft.com/office/drawing/2014/main" id="{16626FCB-28E4-CB42-EA16-94C99EE50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/>
          <a:stretch/>
        </p:blipFill>
        <p:spPr bwMode="auto">
          <a:xfrm>
            <a:off x="5258881" y="2119555"/>
            <a:ext cx="724884" cy="8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CBC6736-F5B9-9478-1F73-3CD37A4C582D}"/>
              </a:ext>
            </a:extLst>
          </p:cNvPr>
          <p:cNvSpPr/>
          <p:nvPr/>
        </p:nvSpPr>
        <p:spPr>
          <a:xfrm>
            <a:off x="2811326" y="1524000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C42D9C-982E-6956-52AE-86B8D991E41B}"/>
              </a:ext>
            </a:extLst>
          </p:cNvPr>
          <p:cNvSpPr/>
          <p:nvPr/>
        </p:nvSpPr>
        <p:spPr>
          <a:xfrm>
            <a:off x="432132" y="1524000"/>
            <a:ext cx="195072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4C037C4-0DD0-D889-810C-1D5D753A9D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AIWeerFile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5B53559C-992C-B67A-7524-950B6E76B2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8726C-8F65-02BB-D899-876FFE2C2422}"/>
              </a:ext>
            </a:extLst>
          </p:cNvPr>
          <p:cNvSpPr txBox="1"/>
          <p:nvPr/>
        </p:nvSpPr>
        <p:spPr>
          <a:xfrm>
            <a:off x="721692" y="1859280"/>
            <a:ext cx="13716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Traffic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D4D42-D4E0-7FB0-B304-E11DAF42344D}"/>
              </a:ext>
            </a:extLst>
          </p:cNvPr>
          <p:cNvSpPr txBox="1"/>
          <p:nvPr/>
        </p:nvSpPr>
        <p:spPr>
          <a:xfrm>
            <a:off x="584532" y="3434078"/>
            <a:ext cx="164592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Weather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48183-5353-5D32-E77A-685DEBE2C993}"/>
              </a:ext>
            </a:extLst>
          </p:cNvPr>
          <p:cNvSpPr txBox="1"/>
          <p:nvPr/>
        </p:nvSpPr>
        <p:spPr>
          <a:xfrm>
            <a:off x="2327304" y="1674614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9D62A7-44B3-636B-C235-6FDC53492BE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093292" y="2043946"/>
            <a:ext cx="8895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6C6493-38F3-1944-0280-0F822DC9712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230452" y="3607075"/>
            <a:ext cx="752420" cy="11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B4FD41E-A6CE-ECF9-719D-D73EB564DF7D}"/>
              </a:ext>
            </a:extLst>
          </p:cNvPr>
          <p:cNvSpPr txBox="1"/>
          <p:nvPr/>
        </p:nvSpPr>
        <p:spPr>
          <a:xfrm>
            <a:off x="2327304" y="3237743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9E6920-BECD-C5B3-F5CB-BDEBFC3DCEBC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4643120" y="2538490"/>
            <a:ext cx="6157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64CEFE5-167C-4D5D-A49A-EF16DF255B64}"/>
              </a:ext>
            </a:extLst>
          </p:cNvPr>
          <p:cNvSpPr txBox="1"/>
          <p:nvPr/>
        </p:nvSpPr>
        <p:spPr>
          <a:xfrm>
            <a:off x="333775" y="2192428"/>
            <a:ext cx="21366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downloads.rijkswaterstaatdata.nl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3D2579-6227-4633-6A67-A18390BB9654}"/>
              </a:ext>
            </a:extLst>
          </p:cNvPr>
          <p:cNvSpPr txBox="1"/>
          <p:nvPr/>
        </p:nvSpPr>
        <p:spPr>
          <a:xfrm>
            <a:off x="597440" y="3777501"/>
            <a:ext cx="160928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https://open-meteo.com/</a:t>
            </a:r>
          </a:p>
        </p:txBody>
      </p:sp>
      <p:pic>
        <p:nvPicPr>
          <p:cNvPr id="2054" name="Picture 6" descr="Do you use pgAdmin? Why? : r/Database">
            <a:extLst>
              <a:ext uri="{FF2B5EF4-FFF2-40B4-BE49-F238E27FC236}">
                <a16:creationId xmlns:a16="http://schemas.microsoft.com/office/drawing/2014/main" id="{21B2746E-918F-B19F-7A88-D0E5ACD33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1F5F9"/>
              </a:clrFrom>
              <a:clrTo>
                <a:srgbClr val="F1F5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6" t="29244" r="57207" b="31894"/>
          <a:stretch/>
        </p:blipFill>
        <p:spPr bwMode="auto">
          <a:xfrm>
            <a:off x="5199051" y="3802299"/>
            <a:ext cx="705122" cy="62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oogle Chrome - Wikipedia">
            <a:extLst>
              <a:ext uri="{FF2B5EF4-FFF2-40B4-BE49-F238E27FC236}">
                <a16:creationId xmlns:a16="http://schemas.microsoft.com/office/drawing/2014/main" id="{C7BCD800-2B7E-63CB-142C-878E6A65E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77" y="4028093"/>
            <a:ext cx="481005" cy="4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hat is Python Coding? | Juni Learning">
            <a:extLst>
              <a:ext uri="{FF2B5EF4-FFF2-40B4-BE49-F238E27FC236}">
                <a16:creationId xmlns:a16="http://schemas.microsoft.com/office/drawing/2014/main" id="{32B8844C-27B8-BED1-49E7-916E4F0B0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17" y="3789793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ndas (software) - Wikipedia">
            <a:extLst>
              <a:ext uri="{FF2B5EF4-FFF2-40B4-BE49-F238E27FC236}">
                <a16:creationId xmlns:a16="http://schemas.microsoft.com/office/drawing/2014/main" id="{4E653921-E6D3-3822-F49B-7540428E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45" y="4040660"/>
            <a:ext cx="1167906" cy="4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 descr="What is Python Coding? | Juni Learning">
            <a:extLst>
              <a:ext uri="{FF2B5EF4-FFF2-40B4-BE49-F238E27FC236}">
                <a16:creationId xmlns:a16="http://schemas.microsoft.com/office/drawing/2014/main" id="{5558AE2A-91E1-7D3B-4A08-F1704ADE7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765" y="3802299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lotly - Wikipedia">
            <a:extLst>
              <a:ext uri="{FF2B5EF4-FFF2-40B4-BE49-F238E27FC236}">
                <a16:creationId xmlns:a16="http://schemas.microsoft.com/office/drawing/2014/main" id="{424A6FE6-2FC3-4AE2-61F7-BF78FB0FB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92" y="4047695"/>
            <a:ext cx="1301069" cy="43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0" descr="What is Python Coding? | Juni Learning">
            <a:extLst>
              <a:ext uri="{FF2B5EF4-FFF2-40B4-BE49-F238E27FC236}">
                <a16:creationId xmlns:a16="http://schemas.microsoft.com/office/drawing/2014/main" id="{C842D7C1-632D-D507-F939-C750CD090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128" y="3786977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cikit-learn · PyPI">
            <a:extLst>
              <a:ext uri="{FF2B5EF4-FFF2-40B4-BE49-F238E27FC236}">
                <a16:creationId xmlns:a16="http://schemas.microsoft.com/office/drawing/2014/main" id="{F967F984-5D35-6834-1437-382641385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943" y="3870052"/>
            <a:ext cx="1125410" cy="69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TextBox 2066">
            <a:extLst>
              <a:ext uri="{FF2B5EF4-FFF2-40B4-BE49-F238E27FC236}">
                <a16:creationId xmlns:a16="http://schemas.microsoft.com/office/drawing/2014/main" id="{D0672AB7-CCD7-9620-2275-DE3E86E3A5E1}"/>
              </a:ext>
            </a:extLst>
          </p:cNvPr>
          <p:cNvSpPr txBox="1"/>
          <p:nvPr/>
        </p:nvSpPr>
        <p:spPr>
          <a:xfrm>
            <a:off x="581328" y="1098033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Collection</a:t>
            </a:r>
          </a:p>
        </p:txBody>
      </p: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12B30B7-67F7-F1EE-E561-BFFE635655CA}"/>
              </a:ext>
            </a:extLst>
          </p:cNvPr>
          <p:cNvSpPr txBox="1"/>
          <p:nvPr/>
        </p:nvSpPr>
        <p:spPr>
          <a:xfrm>
            <a:off x="2970180" y="1098033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cleaning</a:t>
            </a:r>
          </a:p>
        </p:txBody>
      </p:sp>
      <p:sp>
        <p:nvSpPr>
          <p:cNvPr id="2070" name="TextBox 2069">
            <a:extLst>
              <a:ext uri="{FF2B5EF4-FFF2-40B4-BE49-F238E27FC236}">
                <a16:creationId xmlns:a16="http://schemas.microsoft.com/office/drawing/2014/main" id="{841B437E-5504-EFD0-DB09-827DCC5FCEDD}"/>
              </a:ext>
            </a:extLst>
          </p:cNvPr>
          <p:cNvSpPr txBox="1"/>
          <p:nvPr/>
        </p:nvSpPr>
        <p:spPr>
          <a:xfrm>
            <a:off x="7559524" y="1080672"/>
            <a:ext cx="19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visualization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ED740339-07CE-C397-BD68-31A5518A1BC5}"/>
              </a:ext>
            </a:extLst>
          </p:cNvPr>
          <p:cNvSpPr txBox="1"/>
          <p:nvPr/>
        </p:nvSpPr>
        <p:spPr>
          <a:xfrm>
            <a:off x="9908905" y="1110122"/>
            <a:ext cx="195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modelling</a:t>
            </a:r>
          </a:p>
        </p:txBody>
      </p:sp>
      <p:pic>
        <p:nvPicPr>
          <p:cNvPr id="2073" name="Picture 20" descr="Chapter 10 Predictive modelling | Introduction to data science">
            <a:extLst>
              <a:ext uri="{FF2B5EF4-FFF2-40B4-BE49-F238E27FC236}">
                <a16:creationId xmlns:a16="http://schemas.microsoft.com/office/drawing/2014/main" id="{E07B92AB-B471-D55D-69C4-549C56069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8204" r="22969" b="22370"/>
          <a:stretch/>
        </p:blipFill>
        <p:spPr bwMode="auto">
          <a:xfrm>
            <a:off x="10068924" y="1873923"/>
            <a:ext cx="1630680" cy="125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076">
            <a:extLst>
              <a:ext uri="{FF2B5EF4-FFF2-40B4-BE49-F238E27FC236}">
                <a16:creationId xmlns:a16="http://schemas.microsoft.com/office/drawing/2014/main" id="{D9852BC9-22EA-401D-4A3F-3A839154CE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180" y="1995865"/>
            <a:ext cx="1672940" cy="1735705"/>
          </a:xfrm>
          <a:prstGeom prst="rect">
            <a:avLst/>
          </a:prstGeom>
        </p:spPr>
      </p:pic>
      <p:sp>
        <p:nvSpPr>
          <p:cNvPr id="2081" name="TextBox 2080">
            <a:extLst>
              <a:ext uri="{FF2B5EF4-FFF2-40B4-BE49-F238E27FC236}">
                <a16:creationId xmlns:a16="http://schemas.microsoft.com/office/drawing/2014/main" id="{5B96A1E1-A4A9-7E62-972A-F7AFE0C965AE}"/>
              </a:ext>
            </a:extLst>
          </p:cNvPr>
          <p:cNvSpPr txBox="1"/>
          <p:nvPr/>
        </p:nvSpPr>
        <p:spPr>
          <a:xfrm>
            <a:off x="544463" y="2671091"/>
            <a:ext cx="171932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City coordinates</a:t>
            </a:r>
          </a:p>
        </p:txBody>
      </p:sp>
      <p:sp>
        <p:nvSpPr>
          <p:cNvPr id="2083" name="TextBox 2082">
            <a:extLst>
              <a:ext uri="{FF2B5EF4-FFF2-40B4-BE49-F238E27FC236}">
                <a16:creationId xmlns:a16="http://schemas.microsoft.com/office/drawing/2014/main" id="{EC831EE4-ED67-4F46-1266-17FC8B38C1EA}"/>
              </a:ext>
            </a:extLst>
          </p:cNvPr>
          <p:cNvSpPr txBox="1"/>
          <p:nvPr/>
        </p:nvSpPr>
        <p:spPr>
          <a:xfrm>
            <a:off x="642026" y="3021582"/>
            <a:ext cx="160526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https://geocoding-api</a:t>
            </a:r>
          </a:p>
        </p:txBody>
      </p:sp>
      <p:cxnSp>
        <p:nvCxnSpPr>
          <p:cNvPr id="2084" name="Straight Arrow Connector 2083">
            <a:extLst>
              <a:ext uri="{FF2B5EF4-FFF2-40B4-BE49-F238E27FC236}">
                <a16:creationId xmlns:a16="http://schemas.microsoft.com/office/drawing/2014/main" id="{B06B4BE4-FD12-FF41-868C-5196BC3EBD26}"/>
              </a:ext>
            </a:extLst>
          </p:cNvPr>
          <p:cNvCxnSpPr>
            <a:cxnSpLocks/>
          </p:cNvCxnSpPr>
          <p:nvPr/>
        </p:nvCxnSpPr>
        <p:spPr>
          <a:xfrm flipV="1">
            <a:off x="2230452" y="2845827"/>
            <a:ext cx="752420" cy="11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5" name="TextBox 2084">
            <a:extLst>
              <a:ext uri="{FF2B5EF4-FFF2-40B4-BE49-F238E27FC236}">
                <a16:creationId xmlns:a16="http://schemas.microsoft.com/office/drawing/2014/main" id="{1B7B965B-793D-BD1C-91E3-9B9C8440FC34}"/>
              </a:ext>
            </a:extLst>
          </p:cNvPr>
          <p:cNvSpPr txBox="1"/>
          <p:nvPr/>
        </p:nvSpPr>
        <p:spPr>
          <a:xfrm>
            <a:off x="2327304" y="2476495"/>
            <a:ext cx="61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C97EB-7660-DA7B-676D-8C76CCA56764}"/>
              </a:ext>
            </a:extLst>
          </p:cNvPr>
          <p:cNvSpPr/>
          <p:nvPr/>
        </p:nvSpPr>
        <p:spPr>
          <a:xfrm>
            <a:off x="6265959" y="1523115"/>
            <a:ext cx="831034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uide to model training — Part 6: Save &amp; Load - DEV Community">
            <a:extLst>
              <a:ext uri="{FF2B5EF4-FFF2-40B4-BE49-F238E27FC236}">
                <a16:creationId xmlns:a16="http://schemas.microsoft.com/office/drawing/2014/main" id="{8995A7B6-CF70-6AB6-814E-4529D92B9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12" y="1980685"/>
            <a:ext cx="1417820" cy="111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382BC5-8401-D083-872A-0B8A229D52AE}"/>
              </a:ext>
            </a:extLst>
          </p:cNvPr>
          <p:cNvCxnSpPr>
            <a:cxnSpLocks/>
          </p:cNvCxnSpPr>
          <p:nvPr/>
        </p:nvCxnSpPr>
        <p:spPr>
          <a:xfrm>
            <a:off x="5843319" y="2522414"/>
            <a:ext cx="49385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0" descr="What is Python Coding? | Juni Learning">
            <a:extLst>
              <a:ext uri="{FF2B5EF4-FFF2-40B4-BE49-F238E27FC236}">
                <a16:creationId xmlns:a16="http://schemas.microsoft.com/office/drawing/2014/main" id="{7B16A335-80AC-982F-9559-B2CF8EC4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17" y="3650674"/>
            <a:ext cx="918317" cy="9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7B424F-1BAE-5FE8-2D2D-7CC333D67DE4}"/>
              </a:ext>
            </a:extLst>
          </p:cNvPr>
          <p:cNvCxnSpPr>
            <a:cxnSpLocks/>
            <a:stCxn id="59" idx="2"/>
            <a:endCxn id="56" idx="2"/>
          </p:cNvCxnSpPr>
          <p:nvPr/>
        </p:nvCxnSpPr>
        <p:spPr>
          <a:xfrm rot="5400000">
            <a:off x="6154790" y="2200888"/>
            <a:ext cx="3009" cy="4739215"/>
          </a:xfrm>
          <a:prstGeom prst="bentConnector3">
            <a:avLst>
              <a:gd name="adj1" fmla="val 2491754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AF18330-B67E-42B7-2F1F-A4A53757089F}"/>
              </a:ext>
            </a:extLst>
          </p:cNvPr>
          <p:cNvSpPr txBox="1"/>
          <p:nvPr/>
        </p:nvSpPr>
        <p:spPr>
          <a:xfrm>
            <a:off x="5463981" y="5427333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Update data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147B444-CDEB-78C2-FB01-5A91761EE9F8}"/>
              </a:ext>
            </a:extLst>
          </p:cNvPr>
          <p:cNvCxnSpPr>
            <a:cxnSpLocks/>
            <a:stCxn id="59" idx="2"/>
            <a:endCxn id="15" idx="2"/>
          </p:cNvCxnSpPr>
          <p:nvPr/>
        </p:nvCxnSpPr>
        <p:spPr>
          <a:xfrm rot="5400000">
            <a:off x="7603689" y="3646779"/>
            <a:ext cx="12700" cy="1844425"/>
          </a:xfrm>
          <a:prstGeom prst="bentConnector3">
            <a:avLst>
              <a:gd name="adj1" fmla="val 33483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4224D6-00DF-76E6-03FA-584ACED77F77}"/>
              </a:ext>
            </a:extLst>
          </p:cNvPr>
          <p:cNvSpPr txBox="1"/>
          <p:nvPr/>
        </p:nvSpPr>
        <p:spPr>
          <a:xfrm>
            <a:off x="6793533" y="4647590"/>
            <a:ext cx="163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Update pickle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A3F09CC-BE7B-70D2-E921-CC1A32689F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02866" y="1958474"/>
            <a:ext cx="1661507" cy="108353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60AEB16-0B57-4CD8-26A4-807A25C5EDB7}"/>
              </a:ext>
            </a:extLst>
          </p:cNvPr>
          <p:cNvSpPr txBox="1"/>
          <p:nvPr/>
        </p:nvSpPr>
        <p:spPr>
          <a:xfrm>
            <a:off x="4751174" y="1080672"/>
            <a:ext cx="2678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Data storage &amp; Request</a:t>
            </a:r>
          </a:p>
        </p:txBody>
      </p:sp>
    </p:spTree>
    <p:extLst>
      <p:ext uri="{BB962C8B-B14F-4D97-AF65-F5344CB8AC3E}">
        <p14:creationId xmlns:p14="http://schemas.microsoft.com/office/powerpoint/2010/main" val="249486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PLATES ALTEN HEADER">
  <a:themeElements>
    <a:clrScheme name="ALTEN">
      <a:dk1>
        <a:srgbClr val="063C67"/>
      </a:dk1>
      <a:lt1>
        <a:srgbClr val="FFFFFF"/>
      </a:lt1>
      <a:dk2>
        <a:srgbClr val="858591"/>
      </a:dk2>
      <a:lt2>
        <a:srgbClr val="FFFFFF"/>
      </a:lt2>
      <a:accent1>
        <a:srgbClr val="FFC800"/>
      </a:accent1>
      <a:accent2>
        <a:srgbClr val="C0C0C8"/>
      </a:accent2>
      <a:accent3>
        <a:srgbClr val="063C67"/>
      </a:accent3>
      <a:accent4>
        <a:srgbClr val="1D93C9"/>
      </a:accent4>
      <a:accent5>
        <a:srgbClr val="7ECBEE"/>
      </a:accent5>
      <a:accent6>
        <a:srgbClr val="FEEB15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_ALTEN_2024-DSI-low.pptx  -  Read-Only" id="{132B7107-FDDE-411B-B1C2-086891537FD8}" vid="{2C5838A6-94C2-4BB3-92FA-1A6B111057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bc3d1cd-55ca-4e13-b5a2-a9e9deaeba3f}" enabled="0" method="" siteId="{9bc3d1cd-55ca-4e13-b5a2-a9e9deaeba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22208</TotalTime>
  <Words>604</Words>
  <Application>Microsoft Office PowerPoint</Application>
  <PresentationFormat>Widescreen</PresentationFormat>
  <Paragraphs>222</Paragraphs>
  <Slides>26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Aptos Display</vt:lpstr>
      <vt:lpstr>Arial</vt:lpstr>
      <vt:lpstr>Arial Black</vt:lpstr>
      <vt:lpstr>Calibri</vt:lpstr>
      <vt:lpstr>Wingdings</vt:lpstr>
      <vt:lpstr>Office Theme</vt:lpstr>
      <vt:lpstr>TEMPLATES ALTEN HEADER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Rik Bijman</dc:creator>
  <cp:lastModifiedBy>Rik Bijman</cp:lastModifiedBy>
  <cp:revision>1</cp:revision>
  <dcterms:created xsi:type="dcterms:W3CDTF">2025-02-17T08:55:08Z</dcterms:created>
  <dcterms:modified xsi:type="dcterms:W3CDTF">2025-03-05T09:45:25Z</dcterms:modified>
</cp:coreProperties>
</file>